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fntdata" ContentType="application/x-fontdata"/>
  <Default Extension="xml" ContentType="application/xml"/>
  <Default Extension="jpg" ContentType="image/jpeg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2" Type="http://schemas.openxmlformats.org/officeDocument/2006/relationships/custom-properties" Target="docProps/custom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IBM Plex Sans"/>
      <p:regular r:id="rId36"/>
      <p:bold r:id="rId37"/>
      <p:italic r:id="rId38"/>
      <p:boldItalic r:id="rId39"/>
    </p:embeddedFont>
    <p:embeddedFont>
      <p:font typeface="Roboto"/>
      <p:regular r:id="rId40"/>
      <p:bold r:id="rId41"/>
      <p:italic r:id="rId42"/>
      <p:boldItalic r:id="rId43"/>
    </p:embeddedFont>
    <p:embeddedFont>
      <p:font typeface="Proxima Nova"/>
      <p:regular r:id="rId44"/>
      <p:bold r:id="rId45"/>
      <p:italic r:id="rId46"/>
      <p:boldItalic r:id="rId47"/>
    </p:embeddedFont>
    <p:embeddedFont>
      <p:font typeface="IBM Plex Sans Medium"/>
      <p:regular r:id="rId48"/>
      <p:bold r:id="rId49"/>
      <p:italic r:id="rId50"/>
      <p:boldItalic r:id="rId51"/>
    </p:embeddedFont>
    <p:embeddedFont>
      <p:font typeface="Proxima Nova Semibold"/>
      <p:regular r:id="rId52"/>
      <p:bold r:id="rId53"/>
      <p:boldItalic r:id="rId54"/>
    </p:embeddedFont>
    <p:embeddedFont>
      <p:font typeface="Advent Pro"/>
      <p:regular r:id="rId55"/>
      <p:bold r:id="rId56"/>
    </p:embeddedFont>
    <p:embeddedFont>
      <p:font typeface="IBM Plex Sans SemiBold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39" Type="http://schemas.openxmlformats.org/officeDocument/2006/relationships/font" Target="fonts/IBMPlexSans-boldItalic.fntdata"/><Relationship Id="rId26" Type="http://schemas.openxmlformats.org/officeDocument/2006/relationships/slide" Target="slides/slide21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42" Type="http://schemas.openxmlformats.org/officeDocument/2006/relationships/font" Target="fonts/Roboto-italic.fntdata"/><Relationship Id="rId47" Type="http://schemas.openxmlformats.org/officeDocument/2006/relationships/font" Target="fonts/ProximaNova-boldItalic.fntdata"/><Relationship Id="rId34" Type="http://schemas.openxmlformats.org/officeDocument/2006/relationships/slide" Target="slides/slide29.xml"/><Relationship Id="rId21" Type="http://schemas.openxmlformats.org/officeDocument/2006/relationships/slide" Target="slides/slide16.xml"/><Relationship Id="rId50" Type="http://schemas.openxmlformats.org/officeDocument/2006/relationships/font" Target="fonts/IBMPlexSansMedium-italic.fntdata"/><Relationship Id="rId55" Type="http://schemas.openxmlformats.org/officeDocument/2006/relationships/font" Target="fonts/AdventPro-regular.fntdata"/><Relationship Id="rId63" Type="http://schemas.openxmlformats.org/officeDocument/2006/relationships/customXml" Target="../customXml/item3.xml"/><Relationship Id="rId7" Type="http://schemas.openxmlformats.org/officeDocument/2006/relationships/slide" Target="slides/slide2.xml"/><Relationship Id="rId2" Type="http://schemas.openxmlformats.org/officeDocument/2006/relationships/presProps" Target="presProps.xml"/><Relationship Id="rId29" Type="http://schemas.openxmlformats.org/officeDocument/2006/relationships/slide" Target="slides/slide24.xml"/><Relationship Id="rId16" Type="http://schemas.openxmlformats.org/officeDocument/2006/relationships/slide" Target="slides/slide11.xml"/><Relationship Id="rId40" Type="http://schemas.openxmlformats.org/officeDocument/2006/relationships/font" Target="fonts/Roboto-regular.fntdata"/><Relationship Id="rId45" Type="http://schemas.openxmlformats.org/officeDocument/2006/relationships/font" Target="fonts/ProximaNova-bold.fntdata"/><Relationship Id="rId32" Type="http://schemas.openxmlformats.org/officeDocument/2006/relationships/slide" Target="slides/slide27.xml"/><Relationship Id="rId37" Type="http://schemas.openxmlformats.org/officeDocument/2006/relationships/font" Target="fonts/IBMPlexSans-bold.fntdata"/><Relationship Id="rId24" Type="http://schemas.openxmlformats.org/officeDocument/2006/relationships/slide" Target="slides/slide19.xml"/><Relationship Id="rId53" Type="http://schemas.openxmlformats.org/officeDocument/2006/relationships/font" Target="fonts/ProximaNovaSemibold-bold.fntdata"/><Relationship Id="rId11" Type="http://schemas.openxmlformats.org/officeDocument/2006/relationships/slide" Target="slides/slide6.xml"/><Relationship Id="rId58" Type="http://schemas.openxmlformats.org/officeDocument/2006/relationships/font" Target="fonts/IBMPlexSansSemiBold-bold.fntdata"/><Relationship Id="rId5" Type="http://schemas.openxmlformats.org/officeDocument/2006/relationships/notesMaster" Target="notesMasters/notesMaster1.xml"/><Relationship Id="rId61" Type="http://schemas.openxmlformats.org/officeDocument/2006/relationships/customXml" Target="../customXml/item1.xml"/><Relationship Id="rId19" Type="http://schemas.openxmlformats.org/officeDocument/2006/relationships/slide" Target="slides/slide14.xml"/><Relationship Id="rId43" Type="http://schemas.openxmlformats.org/officeDocument/2006/relationships/font" Target="fonts/Roboto-boldItalic.fntdata"/><Relationship Id="rId48" Type="http://schemas.openxmlformats.org/officeDocument/2006/relationships/font" Target="fonts/IBMPlexSansMedium-regular.fntdata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56" Type="http://schemas.openxmlformats.org/officeDocument/2006/relationships/font" Target="fonts/AdventPro-bold.fntdata"/><Relationship Id="rId14" Type="http://schemas.openxmlformats.org/officeDocument/2006/relationships/slide" Target="slides/slide9.xml"/><Relationship Id="rId8" Type="http://schemas.openxmlformats.org/officeDocument/2006/relationships/slide" Target="slides/slide3.xml"/><Relationship Id="rId51" Type="http://schemas.openxmlformats.org/officeDocument/2006/relationships/font" Target="fonts/IBMPlexSansMedium-boldItalic.fntdata"/><Relationship Id="rId3" Type="http://schemas.openxmlformats.org/officeDocument/2006/relationships/slideMaster" Target="slideMasters/slideMaster1.xml"/><Relationship Id="rId46" Type="http://schemas.openxmlformats.org/officeDocument/2006/relationships/font" Target="fonts/ProximaNova-italic.fntdata"/><Relationship Id="rId33" Type="http://schemas.openxmlformats.org/officeDocument/2006/relationships/slide" Target="slides/slide28.xml"/><Relationship Id="rId38" Type="http://schemas.openxmlformats.org/officeDocument/2006/relationships/font" Target="fonts/IBMPlexSans-italic.fntdata"/><Relationship Id="rId25" Type="http://schemas.openxmlformats.org/officeDocument/2006/relationships/slide" Target="slides/slide20.xml"/><Relationship Id="rId12" Type="http://schemas.openxmlformats.org/officeDocument/2006/relationships/slide" Target="slides/slide7.xml"/><Relationship Id="rId59" Type="http://schemas.openxmlformats.org/officeDocument/2006/relationships/font" Target="fonts/IBMPlexSansSemiBold-italic.fntdata"/><Relationship Id="rId17" Type="http://schemas.openxmlformats.org/officeDocument/2006/relationships/slide" Target="slides/slide12.xml"/><Relationship Id="rId41" Type="http://schemas.openxmlformats.org/officeDocument/2006/relationships/font" Target="fonts/Roboto-bold.fntdata"/><Relationship Id="rId20" Type="http://schemas.openxmlformats.org/officeDocument/2006/relationships/slide" Target="slides/slide15.xml"/><Relationship Id="rId54" Type="http://schemas.openxmlformats.org/officeDocument/2006/relationships/font" Target="fonts/ProximaNovaSemibold-boldItalic.fntdata"/><Relationship Id="rId62" Type="http://schemas.openxmlformats.org/officeDocument/2006/relationships/customXml" Target="../customXml/item2.xml"/><Relationship Id="rId1" Type="http://schemas.openxmlformats.org/officeDocument/2006/relationships/theme" Target="theme/theme3.xml"/><Relationship Id="rId6" Type="http://schemas.openxmlformats.org/officeDocument/2006/relationships/slide" Target="slides/slide1.xml"/><Relationship Id="rId49" Type="http://schemas.openxmlformats.org/officeDocument/2006/relationships/font" Target="fonts/IBMPlexSansMedium-bold.fntdata"/><Relationship Id="rId36" Type="http://schemas.openxmlformats.org/officeDocument/2006/relationships/font" Target="fonts/IBMPlexSans-regular.fntdata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57" Type="http://schemas.openxmlformats.org/officeDocument/2006/relationships/font" Target="fonts/IBMPlexSansSemiBold-regular.fntdata"/><Relationship Id="rId15" Type="http://schemas.openxmlformats.org/officeDocument/2006/relationships/slide" Target="slides/slide10.xml"/><Relationship Id="rId44" Type="http://schemas.openxmlformats.org/officeDocument/2006/relationships/font" Target="fonts/ProximaNova-regular.fntdata"/><Relationship Id="rId31" Type="http://schemas.openxmlformats.org/officeDocument/2006/relationships/slide" Target="slides/slide26.xml"/><Relationship Id="rId60" Type="http://schemas.openxmlformats.org/officeDocument/2006/relationships/font" Target="fonts/IBMPlexSansSemiBold-boldItalic.fntdata"/><Relationship Id="rId52" Type="http://schemas.openxmlformats.org/officeDocument/2006/relationships/font" Target="fonts/ProximaNovaSemibold-regular.fntdata"/><Relationship Id="rId10" Type="http://schemas.openxmlformats.org/officeDocument/2006/relationships/slide" Target="slides/slide5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10665e45528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10665e45528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prop,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 structure,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segment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0665e45528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0665e45528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665e45528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665e45528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goals, users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Organise different aspect of thee </a:t>
            </a:r>
            <a:r>
              <a:rPr lang="en"/>
              <a:t>project</a:t>
            </a:r>
            <a:r>
              <a:rPr lang="en"/>
              <a:t> and define </a:t>
            </a:r>
            <a:r>
              <a:rPr lang="en"/>
              <a:t>the</a:t>
            </a:r>
            <a:r>
              <a:rPr lang="en"/>
              <a:t> scope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0665e45528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10665e45528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0670948de7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0670948de7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10665e45528_0_6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10665e45528_0_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0665e4552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0665e4552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10665e45528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10665e45528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6ba8e432a2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6ba8e432a2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10665e45528_0_3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10665e45528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b9affecee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b9affecee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0665e45528_0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10665e45528_0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g10665e45528_0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2" name="Google Shape;882;g10665e45528_0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10665e45528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10665e45528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04e1c08408_0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04e1c08408_0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10665e45528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10665e45528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10665e45528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10665e45528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6b9affecee_0_15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8" name="Google Shape;958;g6b9affecee_0_15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10665e45528_0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10665e45528_0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6b9affecee_0_32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6b9affecee_0_32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https://www.figma.com/proto/fY9eWdLmPD8ndQs79fPra6/IDM-215-TEAM-2-Happy-Sunshine?page-id=411%3A20607&amp;node-id=411%3A20607&amp;viewport=241%2C48%2C0.44&amp;scaling=scale-down&amp;starting-point-node-id=498%3A40916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6ba8e432a2_0_7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6ba8e432a2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6b5a0b769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6b5a0b769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Talk about the Happy Sunshine foodtruck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Images should be food truck?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04e1c08408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104e1c08408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6b5a0b769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6b5a0b769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The challenge is to use UX processes to research the needs of the business, its customers, and its competitors to create a unique mobile ordering process that is on brand, succinct, and easy to use. (This was from the project brief packet that chelsea gave to us earlier in the term)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665e455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665e455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Design this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6b5a0b769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6b5a0b769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6b9affec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6b9affec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04e1c08408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04e1c08408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started off with the fly on the wall technique where each team member chose a day to go and observe users of the truck. We documented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10665e4552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10665e4552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623404" y="1130675"/>
            <a:ext cx="3618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623400" y="3372625"/>
            <a:ext cx="3618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hasCustomPrompt="1" type="title"/>
          </p:nvPr>
        </p:nvSpPr>
        <p:spPr>
          <a:xfrm>
            <a:off x="712150" y="1182325"/>
            <a:ext cx="4395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9600"/>
              <a:buNone/>
              <a:defRPr sz="9600">
                <a:solidFill>
                  <a:schemeClr val="accent6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749477" y="3228425"/>
            <a:ext cx="42984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1186513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7" name="Google Shape;47;p13"/>
          <p:cNvSpPr txBox="1"/>
          <p:nvPr>
            <p:ph idx="1" type="subTitle"/>
          </p:nvPr>
        </p:nvSpPr>
        <p:spPr>
          <a:xfrm>
            <a:off x="1186513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2" type="title"/>
          </p:nvPr>
        </p:nvSpPr>
        <p:spPr>
          <a:xfrm>
            <a:off x="290860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49" name="Google Shape;49;p13"/>
          <p:cNvSpPr txBox="1"/>
          <p:nvPr>
            <p:ph idx="3" type="subTitle"/>
          </p:nvPr>
        </p:nvSpPr>
        <p:spPr>
          <a:xfrm>
            <a:off x="290860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3"/>
          <p:cNvSpPr txBox="1"/>
          <p:nvPr>
            <p:ph idx="4" type="title"/>
          </p:nvPr>
        </p:nvSpPr>
        <p:spPr>
          <a:xfrm>
            <a:off x="463069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1" name="Google Shape;51;p13"/>
          <p:cNvSpPr txBox="1"/>
          <p:nvPr>
            <p:ph idx="5" type="subTitle"/>
          </p:nvPr>
        </p:nvSpPr>
        <p:spPr>
          <a:xfrm>
            <a:off x="463069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6" type="title"/>
          </p:nvPr>
        </p:nvSpPr>
        <p:spPr>
          <a:xfrm>
            <a:off x="6352782" y="18742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7" type="subTitle"/>
          </p:nvPr>
        </p:nvSpPr>
        <p:spPr>
          <a:xfrm>
            <a:off x="6352782" y="3291775"/>
            <a:ext cx="16047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8" type="title"/>
          </p:nvPr>
        </p:nvSpPr>
        <p:spPr>
          <a:xfrm>
            <a:off x="955525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rgbClr val="FFFAE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hasCustomPrompt="1" idx="9" type="title"/>
          </p:nvPr>
        </p:nvSpPr>
        <p:spPr>
          <a:xfrm>
            <a:off x="2677600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rgbClr val="FFFAE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6" name="Google Shape;56;p13"/>
          <p:cNvSpPr txBox="1"/>
          <p:nvPr>
            <p:ph hasCustomPrompt="1" idx="13" type="title"/>
          </p:nvPr>
        </p:nvSpPr>
        <p:spPr>
          <a:xfrm>
            <a:off x="4399700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rgbClr val="FFFAE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hasCustomPrompt="1" idx="14" type="title"/>
          </p:nvPr>
        </p:nvSpPr>
        <p:spPr>
          <a:xfrm>
            <a:off x="6121775" y="10570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>
                <a:solidFill>
                  <a:srgbClr val="FFFAEA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ONE_COLUMN_TEXT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60" name="Google Shape;60;p1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4"/>
          <p:cNvSpPr txBox="1"/>
          <p:nvPr>
            <p:ph idx="2" type="title"/>
          </p:nvPr>
        </p:nvSpPr>
        <p:spPr>
          <a:xfrm>
            <a:off x="1197338" y="2333425"/>
            <a:ext cx="2776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1197338" y="3750925"/>
            <a:ext cx="277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3" name="Google Shape;63;p14"/>
          <p:cNvSpPr txBox="1"/>
          <p:nvPr>
            <p:ph idx="3" type="title"/>
          </p:nvPr>
        </p:nvSpPr>
        <p:spPr>
          <a:xfrm>
            <a:off x="5169862" y="2333425"/>
            <a:ext cx="27768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4" type="subTitle"/>
          </p:nvPr>
        </p:nvSpPr>
        <p:spPr>
          <a:xfrm>
            <a:off x="5169862" y="3750925"/>
            <a:ext cx="27768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67" name="Google Shape;67;p15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2976000" y="3394475"/>
            <a:ext cx="3192000" cy="142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1">
  <p:cSld name="ONE_COLUMN_TEXT_1_2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title"/>
          </p:nvPr>
        </p:nvSpPr>
        <p:spPr>
          <a:xfrm>
            <a:off x="1423850" y="2538100"/>
            <a:ext cx="2323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71" name="Google Shape;71;p16"/>
          <p:cNvCxnSpPr/>
          <p:nvPr/>
        </p:nvCxnSpPr>
        <p:spPr>
          <a:xfrm>
            <a:off x="2323550" y="3386325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16"/>
          <p:cNvSpPr txBox="1"/>
          <p:nvPr>
            <p:ph idx="1" type="subTitle"/>
          </p:nvPr>
        </p:nvSpPr>
        <p:spPr>
          <a:xfrm>
            <a:off x="1197350" y="3602775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16"/>
          <p:cNvSpPr txBox="1"/>
          <p:nvPr>
            <p:ph idx="2" type="subTitle"/>
          </p:nvPr>
        </p:nvSpPr>
        <p:spPr>
          <a:xfrm>
            <a:off x="5169852" y="3602775"/>
            <a:ext cx="2776800" cy="10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4" name="Google Shape;74;p16"/>
          <p:cNvSpPr txBox="1"/>
          <p:nvPr>
            <p:ph idx="3" type="title"/>
          </p:nvPr>
        </p:nvSpPr>
        <p:spPr>
          <a:xfrm>
            <a:off x="5396350" y="2538100"/>
            <a:ext cx="23238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75" name="Google Shape;75;p16"/>
          <p:cNvCxnSpPr/>
          <p:nvPr/>
        </p:nvCxnSpPr>
        <p:spPr>
          <a:xfrm>
            <a:off x="6296050" y="3386325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SECTION_TITLE_AND_DESCRIPTION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title"/>
          </p:nvPr>
        </p:nvSpPr>
        <p:spPr>
          <a:xfrm>
            <a:off x="1930750" y="14749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1930750" y="22109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9" name="Google Shape;79;p17"/>
          <p:cNvSpPr txBox="1"/>
          <p:nvPr>
            <p:ph idx="2" type="title"/>
          </p:nvPr>
        </p:nvSpPr>
        <p:spPr>
          <a:xfrm>
            <a:off x="1930750" y="3019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0" name="Google Shape;80;p17"/>
          <p:cNvSpPr txBox="1"/>
          <p:nvPr>
            <p:ph idx="3" type="subTitle"/>
          </p:nvPr>
        </p:nvSpPr>
        <p:spPr>
          <a:xfrm>
            <a:off x="1930750" y="3747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1" name="Google Shape;81;p17"/>
          <p:cNvSpPr txBox="1"/>
          <p:nvPr>
            <p:ph idx="4" type="title"/>
          </p:nvPr>
        </p:nvSpPr>
        <p:spPr>
          <a:xfrm>
            <a:off x="5866369" y="1474962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2" name="Google Shape;82;p17"/>
          <p:cNvSpPr txBox="1"/>
          <p:nvPr>
            <p:ph idx="5" type="subTitle"/>
          </p:nvPr>
        </p:nvSpPr>
        <p:spPr>
          <a:xfrm>
            <a:off x="5866369" y="2210942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3" name="Google Shape;83;p17"/>
          <p:cNvSpPr txBox="1"/>
          <p:nvPr>
            <p:ph idx="6" type="title"/>
          </p:nvPr>
        </p:nvSpPr>
        <p:spPr>
          <a:xfrm>
            <a:off x="5866369" y="3019844"/>
            <a:ext cx="2423100" cy="7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84" name="Google Shape;84;p17"/>
          <p:cNvSpPr txBox="1"/>
          <p:nvPr>
            <p:ph idx="7" type="subTitle"/>
          </p:nvPr>
        </p:nvSpPr>
        <p:spPr>
          <a:xfrm>
            <a:off x="5866369" y="3747687"/>
            <a:ext cx="2423100" cy="7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p17"/>
          <p:cNvSpPr txBox="1"/>
          <p:nvPr>
            <p:ph idx="8"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86" name="Google Shape;86;p1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SECTION_TITLE_AND_DESCRIPTION_3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5208325" y="1199550"/>
            <a:ext cx="3111000" cy="145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Font typeface="Advent Pro"/>
              <a:buNone/>
              <a:defRPr b="1" sz="30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2" type="body"/>
          </p:nvPr>
        </p:nvSpPr>
        <p:spPr>
          <a:xfrm>
            <a:off x="5208325" y="2778821"/>
            <a:ext cx="31110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2pPr>
            <a:lvl3pPr indent="-342900" lvl="2" marL="13716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3pPr>
            <a:lvl4pPr indent="-342900" lvl="3" marL="18288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5pPr>
            <a:lvl6pPr indent="-342900" lvl="5" marL="2743200" rtl="0">
              <a:spcBef>
                <a:spcPts val="1600"/>
              </a:spcBef>
              <a:spcAft>
                <a:spcPts val="0"/>
              </a:spcAft>
              <a:buSzPts val="1800"/>
              <a:buChar char="■"/>
              <a:defRPr sz="1800"/>
            </a:lvl6pPr>
            <a:lvl7pPr indent="-342900" lvl="6" marL="3200400" rtl="0">
              <a:spcBef>
                <a:spcPts val="160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160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1600"/>
              </a:spcBef>
              <a:spcAft>
                <a:spcPts val="1600"/>
              </a:spcAft>
              <a:buSzPts val="1800"/>
              <a:buChar char="■"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2">
  <p:cSld name="TITLE_ONLY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92" name="Google Shape;92;p1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" name="Google Shape;93;p19"/>
          <p:cNvSpPr txBox="1"/>
          <p:nvPr>
            <p:ph idx="1" type="subTitle"/>
          </p:nvPr>
        </p:nvSpPr>
        <p:spPr>
          <a:xfrm>
            <a:off x="5917025" y="3156192"/>
            <a:ext cx="2066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4" name="Google Shape;94;p19"/>
          <p:cNvSpPr txBox="1"/>
          <p:nvPr>
            <p:ph hasCustomPrompt="1" idx="2" type="title"/>
          </p:nvPr>
        </p:nvSpPr>
        <p:spPr>
          <a:xfrm>
            <a:off x="5917025" y="2570292"/>
            <a:ext cx="206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95" name="Google Shape;95;p19"/>
          <p:cNvSpPr txBox="1"/>
          <p:nvPr>
            <p:ph idx="3" type="subTitle"/>
          </p:nvPr>
        </p:nvSpPr>
        <p:spPr>
          <a:xfrm>
            <a:off x="5917025" y="4276092"/>
            <a:ext cx="2066700" cy="5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6" name="Google Shape;96;p19"/>
          <p:cNvSpPr txBox="1"/>
          <p:nvPr>
            <p:ph hasCustomPrompt="1" idx="4" type="title"/>
          </p:nvPr>
        </p:nvSpPr>
        <p:spPr>
          <a:xfrm>
            <a:off x="5917025" y="3690192"/>
            <a:ext cx="2066700" cy="66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">
  <p:cSld name="SECTION_TITLE_AND_DESCRIPTION_1_2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1167625" y="2108850"/>
            <a:ext cx="1869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" type="subTitle"/>
          </p:nvPr>
        </p:nvSpPr>
        <p:spPr>
          <a:xfrm>
            <a:off x="1167625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0" name="Google Shape;100;p20"/>
          <p:cNvSpPr txBox="1"/>
          <p:nvPr>
            <p:ph idx="2" type="title"/>
          </p:nvPr>
        </p:nvSpPr>
        <p:spPr>
          <a:xfrm>
            <a:off x="3637202" y="2108850"/>
            <a:ext cx="1869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3" type="subTitle"/>
          </p:nvPr>
        </p:nvSpPr>
        <p:spPr>
          <a:xfrm>
            <a:off x="3637201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2" name="Google Shape;102;p20"/>
          <p:cNvSpPr txBox="1"/>
          <p:nvPr>
            <p:ph idx="4" type="title"/>
          </p:nvPr>
        </p:nvSpPr>
        <p:spPr>
          <a:xfrm>
            <a:off x="6106780" y="2108850"/>
            <a:ext cx="18696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3" name="Google Shape;103;p20"/>
          <p:cNvSpPr txBox="1"/>
          <p:nvPr>
            <p:ph idx="5" type="subTitle"/>
          </p:nvPr>
        </p:nvSpPr>
        <p:spPr>
          <a:xfrm>
            <a:off x="6106776" y="3526350"/>
            <a:ext cx="1869600" cy="98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4" name="Google Shape;104;p20"/>
          <p:cNvSpPr txBox="1"/>
          <p:nvPr>
            <p:ph idx="6"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05" name="Google Shape;105;p2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5347800" y="1283075"/>
            <a:ext cx="3898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None/>
              <a:defRPr sz="36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200"/>
              <a:buNone/>
              <a:defRPr sz="5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idx="1" type="subTitle"/>
          </p:nvPr>
        </p:nvSpPr>
        <p:spPr>
          <a:xfrm>
            <a:off x="5347800" y="3372625"/>
            <a:ext cx="2914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5347800" y="1262375"/>
            <a:ext cx="19137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">
  <p:cSld name="SECTION_TITLE_AND_DESCRIPTION_1_2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1167625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" type="subTitle"/>
          </p:nvPr>
        </p:nvSpPr>
        <p:spPr>
          <a:xfrm>
            <a:off x="1167625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9" name="Google Shape;109;p21"/>
          <p:cNvSpPr txBox="1"/>
          <p:nvPr>
            <p:ph idx="2" type="title"/>
          </p:nvPr>
        </p:nvSpPr>
        <p:spPr>
          <a:xfrm>
            <a:off x="3637201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3" type="subTitle"/>
          </p:nvPr>
        </p:nvSpPr>
        <p:spPr>
          <a:xfrm>
            <a:off x="3637200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1" name="Google Shape;111;p21"/>
          <p:cNvSpPr txBox="1"/>
          <p:nvPr>
            <p:ph idx="4" type="title"/>
          </p:nvPr>
        </p:nvSpPr>
        <p:spPr>
          <a:xfrm>
            <a:off x="6106776" y="33058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5" type="subTitle"/>
          </p:nvPr>
        </p:nvSpPr>
        <p:spPr>
          <a:xfrm>
            <a:off x="6106775" y="39073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3" name="Google Shape;113;p21"/>
          <p:cNvSpPr txBox="1"/>
          <p:nvPr>
            <p:ph idx="6"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14" name="Google Shape;114;p21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1"/>
          <p:cNvSpPr txBox="1"/>
          <p:nvPr>
            <p:ph idx="7" type="title"/>
          </p:nvPr>
        </p:nvSpPr>
        <p:spPr>
          <a:xfrm>
            <a:off x="1167625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idx="8" type="subTitle"/>
          </p:nvPr>
        </p:nvSpPr>
        <p:spPr>
          <a:xfrm>
            <a:off x="1167625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7" name="Google Shape;117;p21"/>
          <p:cNvSpPr txBox="1"/>
          <p:nvPr>
            <p:ph idx="9" type="title"/>
          </p:nvPr>
        </p:nvSpPr>
        <p:spPr>
          <a:xfrm>
            <a:off x="3637201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18" name="Google Shape;118;p21"/>
          <p:cNvSpPr txBox="1"/>
          <p:nvPr>
            <p:ph idx="13" type="subTitle"/>
          </p:nvPr>
        </p:nvSpPr>
        <p:spPr>
          <a:xfrm>
            <a:off x="3637200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9" name="Google Shape;119;p21"/>
          <p:cNvSpPr txBox="1"/>
          <p:nvPr>
            <p:ph idx="14" type="title"/>
          </p:nvPr>
        </p:nvSpPr>
        <p:spPr>
          <a:xfrm>
            <a:off x="6106776" y="1610950"/>
            <a:ext cx="1869600" cy="66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None/>
              <a:defRPr sz="22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15" type="subTitle"/>
          </p:nvPr>
        </p:nvSpPr>
        <p:spPr>
          <a:xfrm>
            <a:off x="6106775" y="2212450"/>
            <a:ext cx="1869600" cy="6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SECTION_TITLE_AND_DESCRIPTION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idx="1" type="subTitle"/>
          </p:nvPr>
        </p:nvSpPr>
        <p:spPr>
          <a:xfrm>
            <a:off x="5429475" y="2012425"/>
            <a:ext cx="28410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200"/>
              <a:buFont typeface="Advent Pro"/>
              <a:buNone/>
              <a:defRPr b="1" sz="22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123" name="Google Shape;123;p22"/>
          <p:cNvSpPr txBox="1"/>
          <p:nvPr>
            <p:ph idx="2" type="body"/>
          </p:nvPr>
        </p:nvSpPr>
        <p:spPr>
          <a:xfrm>
            <a:off x="5429475" y="2649150"/>
            <a:ext cx="2841000" cy="16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25" name="Google Shape;125;p22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1_1_1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796050" y="77525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6000"/>
              <a:buNone/>
              <a:defRPr sz="60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28" name="Google Shape;128;p23"/>
          <p:cNvCxnSpPr/>
          <p:nvPr/>
        </p:nvCxnSpPr>
        <p:spPr>
          <a:xfrm>
            <a:off x="4309800" y="159770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3"/>
          <p:cNvSpPr txBox="1"/>
          <p:nvPr>
            <p:ph idx="1" type="subTitle"/>
          </p:nvPr>
        </p:nvSpPr>
        <p:spPr>
          <a:xfrm>
            <a:off x="2669850" y="1791275"/>
            <a:ext cx="38043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0" name="Google Shape;130;p23"/>
          <p:cNvSpPr txBox="1"/>
          <p:nvPr/>
        </p:nvSpPr>
        <p:spPr>
          <a:xfrm>
            <a:off x="3017400" y="3634450"/>
            <a:ext cx="3109200" cy="10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including icons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, and infographics &amp; images by </a:t>
            </a:r>
            <a:r>
              <a:rPr b="1" lang="en" sz="1000">
                <a:solidFill>
                  <a:schemeClr val="dk2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endParaRPr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TWO_COLUMNS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737000" y="1408100"/>
            <a:ext cx="36006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34" name="Google Shape;134;p2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idx="1" type="body"/>
          </p:nvPr>
        </p:nvSpPr>
        <p:spPr>
          <a:xfrm>
            <a:off x="878850" y="1228675"/>
            <a:ext cx="7386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18" name="Google Shape;18;p4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idx="1" type="body"/>
          </p:nvPr>
        </p:nvSpPr>
        <p:spPr>
          <a:xfrm>
            <a:off x="737000" y="1408100"/>
            <a:ext cx="36006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4806426" y="1408100"/>
            <a:ext cx="3600600" cy="31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3" name="Google Shape;23;p5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26" name="Google Shape;26;p6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5578375" y="2125700"/>
            <a:ext cx="2666400" cy="190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 sz="1600"/>
            </a:lvl9pPr>
          </a:lstStyle>
          <a:p/>
        </p:txBody>
      </p:sp>
      <p:cxnSp>
        <p:nvCxnSpPr>
          <p:cNvPr id="30" name="Google Shape;30;p7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5032400" y="1906375"/>
            <a:ext cx="3135000" cy="23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None/>
              <a:defRPr sz="4000">
                <a:solidFill>
                  <a:schemeClr val="accen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796050" y="1397950"/>
            <a:ext cx="36546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dvent Pro"/>
              <a:buNone/>
              <a:defRPr b="1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100"/>
              <a:buFont typeface="Advent Pro"/>
              <a:buNone/>
              <a:defRPr b="1" sz="2100">
                <a:solidFill>
                  <a:schemeClr val="accent6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35" name="Google Shape;35;p9"/>
          <p:cNvSpPr txBox="1"/>
          <p:nvPr>
            <p:ph idx="2" type="body"/>
          </p:nvPr>
        </p:nvSpPr>
        <p:spPr>
          <a:xfrm>
            <a:off x="796050" y="2034675"/>
            <a:ext cx="3111000" cy="21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37" name="Google Shape;37;p9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 sz="3000">
                <a:solidFill>
                  <a:schemeClr val="accent6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400"/>
              <a:buNone/>
              <a:defRPr sz="2400">
                <a:solidFill>
                  <a:schemeClr val="accent6"/>
                </a:solidFill>
              </a:defRPr>
            </a:lvl9pPr>
          </a:lstStyle>
          <a:p/>
        </p:txBody>
      </p:sp>
      <p:cxnSp>
        <p:nvCxnSpPr>
          <p:cNvPr id="40" name="Google Shape;40;p10"/>
          <p:cNvCxnSpPr/>
          <p:nvPr/>
        </p:nvCxnSpPr>
        <p:spPr>
          <a:xfrm>
            <a:off x="4309800" y="1023550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24" Type="http://schemas.openxmlformats.org/officeDocument/2006/relationships/theme" Target="../theme/theme3.xml"/><Relationship Id="rId12" Type="http://schemas.openxmlformats.org/officeDocument/2006/relationships/slideLayout" Target="../slideLayouts/slideLayout12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2EAF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b="1" sz="2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b="1" sz="2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b="1" sz="2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b="1" sz="2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b="1" sz="2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b="1" sz="2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b="1" sz="2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b="1" sz="2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Advent Pro"/>
              <a:buNone/>
              <a:defRPr b="1" sz="2800">
                <a:solidFill>
                  <a:schemeClr val="dk2"/>
                </a:solidFill>
                <a:latin typeface="Advent Pro"/>
                <a:ea typeface="Advent Pro"/>
                <a:cs typeface="Advent Pro"/>
                <a:sym typeface="Advent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0.png"/><Relationship Id="rId10" Type="http://schemas.openxmlformats.org/officeDocument/2006/relationships/image" Target="../media/image9.png"/><Relationship Id="rId13" Type="http://schemas.openxmlformats.org/officeDocument/2006/relationships/image" Target="../media/image14.png"/><Relationship Id="rId1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8.png"/><Relationship Id="rId5" Type="http://schemas.openxmlformats.org/officeDocument/2006/relationships/image" Target="../media/image1.png"/><Relationship Id="rId6" Type="http://schemas.openxmlformats.org/officeDocument/2006/relationships/image" Target="../media/image7.png"/><Relationship Id="rId7" Type="http://schemas.openxmlformats.org/officeDocument/2006/relationships/image" Target="../media/image6.png"/><Relationship Id="rId8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3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png"/><Relationship Id="rId4" Type="http://schemas.openxmlformats.org/officeDocument/2006/relationships/image" Target="../media/image36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figma.com/proto/fY9eWdLmPD8ndQs79fPra6/IDM-215-TEAM-2-Happy-Sunshine?page-id=411%3A20607&amp;node-id=411%3A20607&amp;viewport=241%2C48%2C0.44&amp;scaling=scale-down&amp;starting-point-node-id=498%3A40916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2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" name="Google Shape;143;p27"/>
          <p:cNvGrpSpPr/>
          <p:nvPr/>
        </p:nvGrpSpPr>
        <p:grpSpPr>
          <a:xfrm>
            <a:off x="4020093" y="607663"/>
            <a:ext cx="5065148" cy="3795451"/>
            <a:chOff x="936525" y="238100"/>
            <a:chExt cx="5319975" cy="3986400"/>
          </a:xfrm>
        </p:grpSpPr>
        <p:sp>
          <p:nvSpPr>
            <p:cNvPr id="144" name="Google Shape;144;p27"/>
            <p:cNvSpPr/>
            <p:nvPr/>
          </p:nvSpPr>
          <p:spPr>
            <a:xfrm>
              <a:off x="1585950" y="238100"/>
              <a:ext cx="4670550" cy="3949625"/>
            </a:xfrm>
            <a:custGeom>
              <a:rect b="b" l="l" r="r" t="t"/>
              <a:pathLst>
                <a:path extrusionOk="0" h="157985" w="186822">
                  <a:moveTo>
                    <a:pt x="91145" y="1"/>
                  </a:moveTo>
                  <a:cubicBezTo>
                    <a:pt x="83069" y="1"/>
                    <a:pt x="75289" y="5146"/>
                    <a:pt x="70242" y="11684"/>
                  </a:cubicBezTo>
                  <a:cubicBezTo>
                    <a:pt x="64470" y="19161"/>
                    <a:pt x="61385" y="28296"/>
                    <a:pt x="57534" y="36921"/>
                  </a:cubicBezTo>
                  <a:cubicBezTo>
                    <a:pt x="53683" y="45547"/>
                    <a:pt x="48606" y="54190"/>
                    <a:pt x="40421" y="58906"/>
                  </a:cubicBezTo>
                  <a:cubicBezTo>
                    <a:pt x="32607" y="63409"/>
                    <a:pt x="22888" y="63771"/>
                    <a:pt x="15215" y="68510"/>
                  </a:cubicBezTo>
                  <a:cubicBezTo>
                    <a:pt x="4141" y="75350"/>
                    <a:pt x="1" y="90547"/>
                    <a:pt x="3903" y="102964"/>
                  </a:cubicBezTo>
                  <a:cubicBezTo>
                    <a:pt x="7804" y="115382"/>
                    <a:pt x="18408" y="124900"/>
                    <a:pt x="30388" y="129989"/>
                  </a:cubicBezTo>
                  <a:cubicBezTo>
                    <a:pt x="42021" y="134933"/>
                    <a:pt x="54885" y="136165"/>
                    <a:pt x="67538" y="136165"/>
                  </a:cubicBezTo>
                  <a:cubicBezTo>
                    <a:pt x="67915" y="136165"/>
                    <a:pt x="68293" y="136164"/>
                    <a:pt x="68670" y="136162"/>
                  </a:cubicBezTo>
                  <a:cubicBezTo>
                    <a:pt x="71151" y="136148"/>
                    <a:pt x="73662" y="136098"/>
                    <a:pt x="76171" y="136098"/>
                  </a:cubicBezTo>
                  <a:cubicBezTo>
                    <a:pt x="83592" y="136098"/>
                    <a:pt x="91005" y="136539"/>
                    <a:pt x="97639" y="139671"/>
                  </a:cubicBezTo>
                  <a:cubicBezTo>
                    <a:pt x="105490" y="143379"/>
                    <a:pt x="111304" y="150460"/>
                    <a:pt x="119003" y="154473"/>
                  </a:cubicBezTo>
                  <a:cubicBezTo>
                    <a:pt x="123471" y="156801"/>
                    <a:pt x="128510" y="157984"/>
                    <a:pt x="133547" y="157984"/>
                  </a:cubicBezTo>
                  <a:cubicBezTo>
                    <a:pt x="137128" y="157984"/>
                    <a:pt x="140707" y="157386"/>
                    <a:pt x="144079" y="156175"/>
                  </a:cubicBezTo>
                  <a:cubicBezTo>
                    <a:pt x="168362" y="147455"/>
                    <a:pt x="180365" y="110227"/>
                    <a:pt x="184842" y="87706"/>
                  </a:cubicBezTo>
                  <a:cubicBezTo>
                    <a:pt x="186018" y="81789"/>
                    <a:pt x="186821" y="75647"/>
                    <a:pt x="185541" y="69753"/>
                  </a:cubicBezTo>
                  <a:cubicBezTo>
                    <a:pt x="184259" y="63857"/>
                    <a:pt x="180546" y="58199"/>
                    <a:pt x="174931" y="55993"/>
                  </a:cubicBezTo>
                  <a:cubicBezTo>
                    <a:pt x="172945" y="55214"/>
                    <a:pt x="170924" y="54904"/>
                    <a:pt x="168876" y="54904"/>
                  </a:cubicBezTo>
                  <a:cubicBezTo>
                    <a:pt x="160991" y="54904"/>
                    <a:pt x="152710" y="59492"/>
                    <a:pt x="144539" y="59492"/>
                  </a:cubicBezTo>
                  <a:cubicBezTo>
                    <a:pt x="143674" y="59492"/>
                    <a:pt x="142810" y="59440"/>
                    <a:pt x="141948" y="59327"/>
                  </a:cubicBezTo>
                  <a:cubicBezTo>
                    <a:pt x="133155" y="58167"/>
                    <a:pt x="126439" y="50691"/>
                    <a:pt x="122614" y="42689"/>
                  </a:cubicBezTo>
                  <a:cubicBezTo>
                    <a:pt x="118789" y="34689"/>
                    <a:pt x="117040" y="25835"/>
                    <a:pt x="113372" y="17761"/>
                  </a:cubicBezTo>
                  <a:cubicBezTo>
                    <a:pt x="109704" y="9688"/>
                    <a:pt x="103348" y="2002"/>
                    <a:pt x="94638" y="331"/>
                  </a:cubicBezTo>
                  <a:cubicBezTo>
                    <a:pt x="93473" y="107"/>
                    <a:pt x="92306" y="1"/>
                    <a:pt x="911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936525" y="2497025"/>
              <a:ext cx="659925" cy="801900"/>
            </a:xfrm>
            <a:custGeom>
              <a:rect b="b" l="l" r="r" t="t"/>
              <a:pathLst>
                <a:path extrusionOk="0" h="32076" w="26397">
                  <a:moveTo>
                    <a:pt x="11422" y="1"/>
                  </a:moveTo>
                  <a:cubicBezTo>
                    <a:pt x="10866" y="1"/>
                    <a:pt x="10274" y="46"/>
                    <a:pt x="9640" y="141"/>
                  </a:cubicBezTo>
                  <a:cubicBezTo>
                    <a:pt x="5702" y="732"/>
                    <a:pt x="2430" y="3940"/>
                    <a:pt x="1216" y="7734"/>
                  </a:cubicBezTo>
                  <a:cubicBezTo>
                    <a:pt x="0" y="11528"/>
                    <a:pt x="664" y="15761"/>
                    <a:pt x="2459" y="19317"/>
                  </a:cubicBezTo>
                  <a:cubicBezTo>
                    <a:pt x="4253" y="22873"/>
                    <a:pt x="7097" y="25808"/>
                    <a:pt x="10241" y="28254"/>
                  </a:cubicBezTo>
                  <a:cubicBezTo>
                    <a:pt x="12805" y="30251"/>
                    <a:pt x="15774" y="32014"/>
                    <a:pt x="19022" y="32074"/>
                  </a:cubicBezTo>
                  <a:cubicBezTo>
                    <a:pt x="19066" y="32075"/>
                    <a:pt x="19109" y="32076"/>
                    <a:pt x="19153" y="32076"/>
                  </a:cubicBezTo>
                  <a:cubicBezTo>
                    <a:pt x="22363" y="32076"/>
                    <a:pt x="25746" y="29895"/>
                    <a:pt x="26096" y="26708"/>
                  </a:cubicBezTo>
                  <a:cubicBezTo>
                    <a:pt x="26397" y="23957"/>
                    <a:pt x="24516" y="21520"/>
                    <a:pt x="23100" y="19145"/>
                  </a:cubicBezTo>
                  <a:cubicBezTo>
                    <a:pt x="19506" y="13117"/>
                    <a:pt x="20856" y="1"/>
                    <a:pt x="11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1602825" y="3328450"/>
              <a:ext cx="359400" cy="312375"/>
            </a:xfrm>
            <a:custGeom>
              <a:rect b="b" l="l" r="r" t="t"/>
              <a:pathLst>
                <a:path extrusionOk="0" h="12495" w="14376">
                  <a:moveTo>
                    <a:pt x="7162" y="0"/>
                  </a:moveTo>
                  <a:cubicBezTo>
                    <a:pt x="3523" y="0"/>
                    <a:pt x="0" y="4267"/>
                    <a:pt x="998" y="8034"/>
                  </a:cubicBezTo>
                  <a:cubicBezTo>
                    <a:pt x="1672" y="10576"/>
                    <a:pt x="4194" y="12494"/>
                    <a:pt x="6817" y="12494"/>
                  </a:cubicBezTo>
                  <a:cubicBezTo>
                    <a:pt x="6883" y="12494"/>
                    <a:pt x="6950" y="12493"/>
                    <a:pt x="7017" y="12490"/>
                  </a:cubicBezTo>
                  <a:cubicBezTo>
                    <a:pt x="13009" y="12267"/>
                    <a:pt x="14375" y="4701"/>
                    <a:pt x="10223" y="1169"/>
                  </a:cubicBezTo>
                  <a:cubicBezTo>
                    <a:pt x="9263" y="352"/>
                    <a:pt x="8208" y="0"/>
                    <a:pt x="71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3230125" y="3806550"/>
              <a:ext cx="854375" cy="417950"/>
            </a:xfrm>
            <a:custGeom>
              <a:rect b="b" l="l" r="r" t="t"/>
              <a:pathLst>
                <a:path extrusionOk="0" h="16718" w="34175">
                  <a:moveTo>
                    <a:pt x="14322" y="0"/>
                  </a:moveTo>
                  <a:cubicBezTo>
                    <a:pt x="7249" y="0"/>
                    <a:pt x="1" y="1494"/>
                    <a:pt x="1937" y="7168"/>
                  </a:cubicBezTo>
                  <a:cubicBezTo>
                    <a:pt x="2738" y="9516"/>
                    <a:pt x="5431" y="10528"/>
                    <a:pt x="7804" y="11246"/>
                  </a:cubicBezTo>
                  <a:lnTo>
                    <a:pt x="23084" y="15864"/>
                  </a:lnTo>
                  <a:cubicBezTo>
                    <a:pt x="24492" y="16291"/>
                    <a:pt x="25966" y="16718"/>
                    <a:pt x="27416" y="16718"/>
                  </a:cubicBezTo>
                  <a:cubicBezTo>
                    <a:pt x="27959" y="16718"/>
                    <a:pt x="28498" y="16658"/>
                    <a:pt x="29029" y="16516"/>
                  </a:cubicBezTo>
                  <a:cubicBezTo>
                    <a:pt x="32440" y="15604"/>
                    <a:pt x="34174" y="11336"/>
                    <a:pt x="33114" y="7970"/>
                  </a:cubicBezTo>
                  <a:cubicBezTo>
                    <a:pt x="32054" y="4606"/>
                    <a:pt x="28883" y="2243"/>
                    <a:pt x="25509" y="1211"/>
                  </a:cubicBezTo>
                  <a:cubicBezTo>
                    <a:pt x="23765" y="677"/>
                    <a:pt x="19083" y="0"/>
                    <a:pt x="1432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5137450" y="870200"/>
              <a:ext cx="1025675" cy="624125"/>
            </a:xfrm>
            <a:custGeom>
              <a:rect b="b" l="l" r="r" t="t"/>
              <a:pathLst>
                <a:path extrusionOk="0" h="24965" w="41027">
                  <a:moveTo>
                    <a:pt x="25549" y="0"/>
                  </a:moveTo>
                  <a:cubicBezTo>
                    <a:pt x="18911" y="0"/>
                    <a:pt x="13145" y="3402"/>
                    <a:pt x="8571" y="8262"/>
                  </a:cubicBezTo>
                  <a:cubicBezTo>
                    <a:pt x="4815" y="12252"/>
                    <a:pt x="1" y="19959"/>
                    <a:pt x="7114" y="23937"/>
                  </a:cubicBezTo>
                  <a:cubicBezTo>
                    <a:pt x="8457" y="24688"/>
                    <a:pt x="9936" y="24964"/>
                    <a:pt x="11463" y="24964"/>
                  </a:cubicBezTo>
                  <a:cubicBezTo>
                    <a:pt x="13537" y="24964"/>
                    <a:pt x="15699" y="24453"/>
                    <a:pt x="17723" y="23927"/>
                  </a:cubicBezTo>
                  <a:lnTo>
                    <a:pt x="31486" y="20348"/>
                  </a:lnTo>
                  <a:cubicBezTo>
                    <a:pt x="33714" y="19769"/>
                    <a:pt x="36033" y="19142"/>
                    <a:pt x="37758" y="17616"/>
                  </a:cubicBezTo>
                  <a:cubicBezTo>
                    <a:pt x="40848" y="14880"/>
                    <a:pt x="41027" y="9774"/>
                    <a:pt x="38820" y="6286"/>
                  </a:cubicBezTo>
                  <a:cubicBezTo>
                    <a:pt x="36613" y="2799"/>
                    <a:pt x="32548" y="821"/>
                    <a:pt x="28466" y="217"/>
                  </a:cubicBezTo>
                  <a:cubicBezTo>
                    <a:pt x="27476" y="71"/>
                    <a:pt x="26504" y="0"/>
                    <a:pt x="2554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7"/>
          <p:cNvSpPr txBox="1"/>
          <p:nvPr>
            <p:ph type="ctrTitle"/>
          </p:nvPr>
        </p:nvSpPr>
        <p:spPr>
          <a:xfrm>
            <a:off x="623404" y="1130675"/>
            <a:ext cx="3618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latin typeface="IBM Plex Sans"/>
                <a:ea typeface="IBM Plex Sans"/>
                <a:cs typeface="IBM Plex Sans"/>
                <a:sym typeface="IBM Plex Sans"/>
              </a:rPr>
              <a:t>HAPPY SUNSHINE</a:t>
            </a:r>
            <a:endParaRPr sz="5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50" name="Google Shape;150;p27"/>
          <p:cNvSpPr txBox="1"/>
          <p:nvPr>
            <p:ph idx="1" type="subTitle"/>
          </p:nvPr>
        </p:nvSpPr>
        <p:spPr>
          <a:xfrm>
            <a:off x="623400" y="3372625"/>
            <a:ext cx="3396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IDM 215 002</a:t>
            </a:r>
            <a:endParaRPr sz="14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</p:txBody>
      </p:sp>
      <p:cxnSp>
        <p:nvCxnSpPr>
          <p:cNvPr id="151" name="Google Shape;151;p27"/>
          <p:cNvCxnSpPr/>
          <p:nvPr/>
        </p:nvCxnSpPr>
        <p:spPr>
          <a:xfrm>
            <a:off x="711800" y="3258975"/>
            <a:ext cx="524400" cy="0"/>
          </a:xfrm>
          <a:prstGeom prst="straightConnector1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52" name="Google Shape;152;p27"/>
          <p:cNvGrpSpPr/>
          <p:nvPr/>
        </p:nvGrpSpPr>
        <p:grpSpPr>
          <a:xfrm>
            <a:off x="4760184" y="632680"/>
            <a:ext cx="4717227" cy="4962536"/>
            <a:chOff x="4760184" y="632680"/>
            <a:chExt cx="4717227" cy="4962536"/>
          </a:xfrm>
        </p:grpSpPr>
        <p:grpSp>
          <p:nvGrpSpPr>
            <p:cNvPr id="153" name="Google Shape;153;p27"/>
            <p:cNvGrpSpPr/>
            <p:nvPr/>
          </p:nvGrpSpPr>
          <p:grpSpPr>
            <a:xfrm>
              <a:off x="4760184" y="632680"/>
              <a:ext cx="4717227" cy="4962536"/>
              <a:chOff x="1713850" y="264375"/>
              <a:chExt cx="4954550" cy="5212200"/>
            </a:xfrm>
          </p:grpSpPr>
          <p:sp>
            <p:nvSpPr>
              <p:cNvPr id="154" name="Google Shape;154;p27"/>
              <p:cNvSpPr/>
              <p:nvPr/>
            </p:nvSpPr>
            <p:spPr>
              <a:xfrm>
                <a:off x="2555400" y="2170725"/>
                <a:ext cx="694500" cy="332500"/>
              </a:xfrm>
              <a:custGeom>
                <a:rect b="b" l="l" r="r" t="t"/>
                <a:pathLst>
                  <a:path extrusionOk="0" h="13300" w="27780">
                    <a:moveTo>
                      <a:pt x="21074" y="0"/>
                    </a:moveTo>
                    <a:lnTo>
                      <a:pt x="1" y="1924"/>
                    </a:lnTo>
                    <a:cubicBezTo>
                      <a:pt x="3646" y="8936"/>
                      <a:pt x="10884" y="13299"/>
                      <a:pt x="18732" y="13299"/>
                    </a:cubicBezTo>
                    <a:cubicBezTo>
                      <a:pt x="19059" y="13299"/>
                      <a:pt x="19387" y="13292"/>
                      <a:pt x="19716" y="13277"/>
                    </a:cubicBezTo>
                    <a:lnTo>
                      <a:pt x="27780" y="12901"/>
                    </a:lnTo>
                    <a:lnTo>
                      <a:pt x="21074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7"/>
              <p:cNvSpPr/>
              <p:nvPr/>
            </p:nvSpPr>
            <p:spPr>
              <a:xfrm>
                <a:off x="2712825" y="2473500"/>
                <a:ext cx="694475" cy="332500"/>
              </a:xfrm>
              <a:custGeom>
                <a:rect b="b" l="l" r="r" t="t"/>
                <a:pathLst>
                  <a:path extrusionOk="0" h="13300" w="27779">
                    <a:moveTo>
                      <a:pt x="21072" y="1"/>
                    </a:moveTo>
                    <a:lnTo>
                      <a:pt x="0" y="1924"/>
                    </a:lnTo>
                    <a:cubicBezTo>
                      <a:pt x="3644" y="8936"/>
                      <a:pt x="10882" y="13300"/>
                      <a:pt x="18731" y="13300"/>
                    </a:cubicBezTo>
                    <a:cubicBezTo>
                      <a:pt x="19058" y="13300"/>
                      <a:pt x="19386" y="13292"/>
                      <a:pt x="19714" y="13277"/>
                    </a:cubicBezTo>
                    <a:lnTo>
                      <a:pt x="27778" y="12903"/>
                    </a:lnTo>
                    <a:lnTo>
                      <a:pt x="21072" y="1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7"/>
              <p:cNvSpPr/>
              <p:nvPr/>
            </p:nvSpPr>
            <p:spPr>
              <a:xfrm>
                <a:off x="3029050" y="3016525"/>
                <a:ext cx="596800" cy="352825"/>
              </a:xfrm>
              <a:custGeom>
                <a:rect b="b" l="l" r="r" t="t"/>
                <a:pathLst>
                  <a:path extrusionOk="0" h="14113" w="23872">
                    <a:moveTo>
                      <a:pt x="19714" y="1"/>
                    </a:moveTo>
                    <a:lnTo>
                      <a:pt x="0" y="10249"/>
                    </a:lnTo>
                    <a:cubicBezTo>
                      <a:pt x="2423" y="12780"/>
                      <a:pt x="5714" y="14113"/>
                      <a:pt x="9052" y="14113"/>
                    </a:cubicBezTo>
                    <a:cubicBezTo>
                      <a:pt x="11016" y="14113"/>
                      <a:pt x="12997" y="13651"/>
                      <a:pt x="14826" y="12700"/>
                    </a:cubicBezTo>
                    <a:lnTo>
                      <a:pt x="23872" y="7999"/>
                    </a:lnTo>
                    <a:lnTo>
                      <a:pt x="19714" y="1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7"/>
              <p:cNvSpPr/>
              <p:nvPr/>
            </p:nvSpPr>
            <p:spPr>
              <a:xfrm>
                <a:off x="3560800" y="2996475"/>
                <a:ext cx="1775175" cy="1111100"/>
              </a:xfrm>
              <a:custGeom>
                <a:rect b="b" l="l" r="r" t="t"/>
                <a:pathLst>
                  <a:path extrusionOk="0" h="44444" w="71007">
                    <a:moveTo>
                      <a:pt x="65944" y="0"/>
                    </a:moveTo>
                    <a:lnTo>
                      <a:pt x="1" y="34278"/>
                    </a:lnTo>
                    <a:lnTo>
                      <a:pt x="2857" y="39771"/>
                    </a:lnTo>
                    <a:cubicBezTo>
                      <a:pt x="4401" y="42741"/>
                      <a:pt x="7424" y="44443"/>
                      <a:pt x="10556" y="44443"/>
                    </a:cubicBezTo>
                    <a:cubicBezTo>
                      <a:pt x="11903" y="44443"/>
                      <a:pt x="13269" y="44129"/>
                      <a:pt x="14547" y="43465"/>
                    </a:cubicBezTo>
                    <a:lnTo>
                      <a:pt x="65105" y="17184"/>
                    </a:lnTo>
                    <a:cubicBezTo>
                      <a:pt x="69354" y="14976"/>
                      <a:pt x="71007" y="9743"/>
                      <a:pt x="68799" y="5494"/>
                    </a:cubicBezTo>
                    <a:lnTo>
                      <a:pt x="6594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7"/>
              <p:cNvSpPr/>
              <p:nvPr/>
            </p:nvSpPr>
            <p:spPr>
              <a:xfrm>
                <a:off x="2287850" y="547325"/>
                <a:ext cx="2921650" cy="3305875"/>
              </a:xfrm>
              <a:custGeom>
                <a:rect b="b" l="l" r="r" t="t"/>
                <a:pathLst>
                  <a:path extrusionOk="0" h="132235" w="116866">
                    <a:moveTo>
                      <a:pt x="65940" y="0"/>
                    </a:moveTo>
                    <a:lnTo>
                      <a:pt x="0" y="34282"/>
                    </a:lnTo>
                    <a:lnTo>
                      <a:pt x="50925" y="132234"/>
                    </a:lnTo>
                    <a:lnTo>
                      <a:pt x="116865" y="97951"/>
                    </a:lnTo>
                    <a:lnTo>
                      <a:pt x="6594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7"/>
              <p:cNvSpPr/>
              <p:nvPr/>
            </p:nvSpPr>
            <p:spPr>
              <a:xfrm>
                <a:off x="2387300" y="647025"/>
                <a:ext cx="2722650" cy="3107000"/>
              </a:xfrm>
              <a:custGeom>
                <a:rect b="b" l="l" r="r" t="t"/>
                <a:pathLst>
                  <a:path extrusionOk="0" h="124280" w="108906">
                    <a:moveTo>
                      <a:pt x="60710" y="1"/>
                    </a:moveTo>
                    <a:lnTo>
                      <a:pt x="0" y="31558"/>
                    </a:lnTo>
                    <a:lnTo>
                      <a:pt x="48197" y="124279"/>
                    </a:lnTo>
                    <a:lnTo>
                      <a:pt x="108906" y="92722"/>
                    </a:lnTo>
                    <a:lnTo>
                      <a:pt x="6071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7"/>
              <p:cNvSpPr/>
              <p:nvPr/>
            </p:nvSpPr>
            <p:spPr>
              <a:xfrm>
                <a:off x="2187350" y="343625"/>
                <a:ext cx="1749125" cy="1060950"/>
              </a:xfrm>
              <a:custGeom>
                <a:rect b="b" l="l" r="r" t="t"/>
                <a:pathLst>
                  <a:path extrusionOk="0" h="42438" w="69965">
                    <a:moveTo>
                      <a:pt x="60453" y="0"/>
                    </a:moveTo>
                    <a:cubicBezTo>
                      <a:pt x="59106" y="0"/>
                      <a:pt x="57739" y="315"/>
                      <a:pt x="56461" y="979"/>
                    </a:cubicBezTo>
                    <a:lnTo>
                      <a:pt x="5902" y="27260"/>
                    </a:lnTo>
                    <a:cubicBezTo>
                      <a:pt x="1654" y="29468"/>
                      <a:pt x="0" y="34702"/>
                      <a:pt x="2209" y="38950"/>
                    </a:cubicBezTo>
                    <a:lnTo>
                      <a:pt x="4022" y="42438"/>
                    </a:lnTo>
                    <a:lnTo>
                      <a:pt x="69964" y="8160"/>
                    </a:lnTo>
                    <a:lnTo>
                      <a:pt x="68151" y="4673"/>
                    </a:lnTo>
                    <a:cubicBezTo>
                      <a:pt x="66607" y="1702"/>
                      <a:pt x="63584" y="0"/>
                      <a:pt x="604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7"/>
              <p:cNvSpPr/>
              <p:nvPr/>
            </p:nvSpPr>
            <p:spPr>
              <a:xfrm>
                <a:off x="2891850" y="714450"/>
                <a:ext cx="425150" cy="246050"/>
              </a:xfrm>
              <a:custGeom>
                <a:rect b="b" l="l" r="r" t="t"/>
                <a:pathLst>
                  <a:path extrusionOk="0" h="9842" w="17006">
                    <a:moveTo>
                      <a:pt x="15603" y="0"/>
                    </a:moveTo>
                    <a:cubicBezTo>
                      <a:pt x="15416" y="0"/>
                      <a:pt x="15226" y="43"/>
                      <a:pt x="15048" y="134"/>
                    </a:cubicBezTo>
                    <a:lnTo>
                      <a:pt x="830" y="7525"/>
                    </a:lnTo>
                    <a:cubicBezTo>
                      <a:pt x="232" y="7840"/>
                      <a:pt x="1" y="8579"/>
                      <a:pt x="313" y="9178"/>
                    </a:cubicBezTo>
                    <a:cubicBezTo>
                      <a:pt x="531" y="9599"/>
                      <a:pt x="960" y="9841"/>
                      <a:pt x="1404" y="9841"/>
                    </a:cubicBezTo>
                    <a:cubicBezTo>
                      <a:pt x="1593" y="9841"/>
                      <a:pt x="1784" y="9798"/>
                      <a:pt x="1963" y="9706"/>
                    </a:cubicBezTo>
                    <a:lnTo>
                      <a:pt x="1963" y="9705"/>
                    </a:lnTo>
                    <a:lnTo>
                      <a:pt x="16182" y="2315"/>
                    </a:lnTo>
                    <a:cubicBezTo>
                      <a:pt x="16777" y="1998"/>
                      <a:pt x="17006" y="1261"/>
                      <a:pt x="16695" y="662"/>
                    </a:cubicBezTo>
                    <a:cubicBezTo>
                      <a:pt x="16476" y="242"/>
                      <a:pt x="16048" y="0"/>
                      <a:pt x="1560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7"/>
              <p:cNvSpPr/>
              <p:nvPr/>
            </p:nvSpPr>
            <p:spPr>
              <a:xfrm>
                <a:off x="2792350" y="951775"/>
                <a:ext cx="64725" cy="61475"/>
              </a:xfrm>
              <a:custGeom>
                <a:rect b="b" l="l" r="r" t="t"/>
                <a:pathLst>
                  <a:path extrusionOk="0" h="2459" w="2589">
                    <a:moveTo>
                      <a:pt x="1322" y="0"/>
                    </a:moveTo>
                    <a:cubicBezTo>
                      <a:pt x="965" y="0"/>
                      <a:pt x="618" y="156"/>
                      <a:pt x="380" y="439"/>
                    </a:cubicBezTo>
                    <a:cubicBezTo>
                      <a:pt x="60" y="820"/>
                      <a:pt x="1" y="1355"/>
                      <a:pt x="231" y="1797"/>
                    </a:cubicBezTo>
                    <a:cubicBezTo>
                      <a:pt x="449" y="2217"/>
                      <a:pt x="878" y="2459"/>
                      <a:pt x="1321" y="2459"/>
                    </a:cubicBezTo>
                    <a:cubicBezTo>
                      <a:pt x="1512" y="2459"/>
                      <a:pt x="1706" y="2414"/>
                      <a:pt x="1887" y="2320"/>
                    </a:cubicBezTo>
                    <a:cubicBezTo>
                      <a:pt x="2328" y="2091"/>
                      <a:pt x="2588" y="1619"/>
                      <a:pt x="2545" y="1123"/>
                    </a:cubicBezTo>
                    <a:cubicBezTo>
                      <a:pt x="2502" y="628"/>
                      <a:pt x="2166" y="208"/>
                      <a:pt x="1691" y="57"/>
                    </a:cubicBezTo>
                    <a:cubicBezTo>
                      <a:pt x="1569" y="19"/>
                      <a:pt x="1445" y="0"/>
                      <a:pt x="132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7"/>
              <p:cNvSpPr/>
              <p:nvPr/>
            </p:nvSpPr>
            <p:spPr>
              <a:xfrm>
                <a:off x="4233575" y="3422800"/>
                <a:ext cx="466300" cy="318325"/>
              </a:xfrm>
              <a:custGeom>
                <a:rect b="b" l="l" r="r" t="t"/>
                <a:pathLst>
                  <a:path extrusionOk="0" h="12733" w="18652">
                    <a:moveTo>
                      <a:pt x="14382" y="0"/>
                    </a:moveTo>
                    <a:cubicBezTo>
                      <a:pt x="13802" y="0"/>
                      <a:pt x="13212" y="136"/>
                      <a:pt x="12662" y="422"/>
                    </a:cubicBezTo>
                    <a:lnTo>
                      <a:pt x="2544" y="5682"/>
                    </a:lnTo>
                    <a:cubicBezTo>
                      <a:pt x="713" y="6633"/>
                      <a:pt x="1" y="8889"/>
                      <a:pt x="951" y="10720"/>
                    </a:cubicBezTo>
                    <a:cubicBezTo>
                      <a:pt x="1617" y="11999"/>
                      <a:pt x="2920" y="12733"/>
                      <a:pt x="4270" y="12733"/>
                    </a:cubicBezTo>
                    <a:cubicBezTo>
                      <a:pt x="4850" y="12733"/>
                      <a:pt x="5439" y="12597"/>
                      <a:pt x="5989" y="12311"/>
                    </a:cubicBezTo>
                    <a:lnTo>
                      <a:pt x="16107" y="7051"/>
                    </a:lnTo>
                    <a:cubicBezTo>
                      <a:pt x="17938" y="6100"/>
                      <a:pt x="18651" y="3843"/>
                      <a:pt x="17699" y="2014"/>
                    </a:cubicBezTo>
                    <a:cubicBezTo>
                      <a:pt x="17034" y="733"/>
                      <a:pt x="15731" y="0"/>
                      <a:pt x="1438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7"/>
              <p:cNvSpPr/>
              <p:nvPr/>
            </p:nvSpPr>
            <p:spPr>
              <a:xfrm>
                <a:off x="4267250" y="3452325"/>
                <a:ext cx="398925" cy="259300"/>
              </a:xfrm>
              <a:custGeom>
                <a:rect b="b" l="l" r="r" t="t"/>
                <a:pathLst>
                  <a:path extrusionOk="0" h="10372" w="15957">
                    <a:moveTo>
                      <a:pt x="13034" y="0"/>
                    </a:moveTo>
                    <a:cubicBezTo>
                      <a:pt x="12637" y="0"/>
                      <a:pt x="12235" y="93"/>
                      <a:pt x="11859" y="288"/>
                    </a:cubicBezTo>
                    <a:lnTo>
                      <a:pt x="1740" y="5548"/>
                    </a:lnTo>
                    <a:cubicBezTo>
                      <a:pt x="489" y="6197"/>
                      <a:pt x="0" y="7744"/>
                      <a:pt x="651" y="8994"/>
                    </a:cubicBezTo>
                    <a:cubicBezTo>
                      <a:pt x="1106" y="9869"/>
                      <a:pt x="1999" y="10371"/>
                      <a:pt x="2923" y="10371"/>
                    </a:cubicBezTo>
                    <a:cubicBezTo>
                      <a:pt x="3320" y="10371"/>
                      <a:pt x="3722" y="10279"/>
                      <a:pt x="4097" y="10083"/>
                    </a:cubicBezTo>
                    <a:lnTo>
                      <a:pt x="14217" y="4824"/>
                    </a:lnTo>
                    <a:cubicBezTo>
                      <a:pt x="15467" y="4173"/>
                      <a:pt x="15956" y="2628"/>
                      <a:pt x="15306" y="1377"/>
                    </a:cubicBezTo>
                    <a:cubicBezTo>
                      <a:pt x="14850" y="502"/>
                      <a:pt x="13957" y="0"/>
                      <a:pt x="1303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7"/>
              <p:cNvSpPr/>
              <p:nvPr/>
            </p:nvSpPr>
            <p:spPr>
              <a:xfrm>
                <a:off x="2987500" y="1043625"/>
                <a:ext cx="703525" cy="454950"/>
              </a:xfrm>
              <a:custGeom>
                <a:rect b="b" l="l" r="r" t="t"/>
                <a:pathLst>
                  <a:path extrusionOk="0" h="18198" w="28141">
                    <a:moveTo>
                      <a:pt x="24100" y="0"/>
                    </a:moveTo>
                    <a:cubicBezTo>
                      <a:pt x="23688" y="0"/>
                      <a:pt x="23269" y="97"/>
                      <a:pt x="22877" y="300"/>
                    </a:cubicBezTo>
                    <a:lnTo>
                      <a:pt x="1809" y="11251"/>
                    </a:lnTo>
                    <a:cubicBezTo>
                      <a:pt x="508" y="11928"/>
                      <a:pt x="1" y="13532"/>
                      <a:pt x="678" y="14834"/>
                    </a:cubicBezTo>
                    <a:lnTo>
                      <a:pt x="1683" y="16766"/>
                    </a:lnTo>
                    <a:cubicBezTo>
                      <a:pt x="2155" y="17676"/>
                      <a:pt x="3081" y="18197"/>
                      <a:pt x="4041" y="18197"/>
                    </a:cubicBezTo>
                    <a:cubicBezTo>
                      <a:pt x="4454" y="18197"/>
                      <a:pt x="4872" y="18101"/>
                      <a:pt x="5264" y="17897"/>
                    </a:cubicBezTo>
                    <a:lnTo>
                      <a:pt x="26332" y="6947"/>
                    </a:lnTo>
                    <a:cubicBezTo>
                      <a:pt x="27633" y="6270"/>
                      <a:pt x="28141" y="4667"/>
                      <a:pt x="27463" y="3364"/>
                    </a:cubicBezTo>
                    <a:lnTo>
                      <a:pt x="26460" y="1432"/>
                    </a:lnTo>
                    <a:cubicBezTo>
                      <a:pt x="25987" y="521"/>
                      <a:pt x="25060" y="0"/>
                      <a:pt x="241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7"/>
              <p:cNvSpPr/>
              <p:nvPr/>
            </p:nvSpPr>
            <p:spPr>
              <a:xfrm>
                <a:off x="3098975" y="1119800"/>
                <a:ext cx="931950" cy="511425"/>
              </a:xfrm>
              <a:custGeom>
                <a:rect b="b" l="l" r="r" t="t"/>
                <a:pathLst>
                  <a:path extrusionOk="0" h="20457" w="37278">
                    <a:moveTo>
                      <a:pt x="35759" y="1"/>
                    </a:moveTo>
                    <a:cubicBezTo>
                      <a:pt x="35553" y="1"/>
                      <a:pt x="35343" y="49"/>
                      <a:pt x="35147" y="151"/>
                    </a:cubicBezTo>
                    <a:lnTo>
                      <a:pt x="916" y="17944"/>
                    </a:lnTo>
                    <a:cubicBezTo>
                      <a:pt x="259" y="18279"/>
                      <a:pt x="0" y="19086"/>
                      <a:pt x="341" y="19740"/>
                    </a:cubicBezTo>
                    <a:cubicBezTo>
                      <a:pt x="578" y="20196"/>
                      <a:pt x="1041" y="20456"/>
                      <a:pt x="1520" y="20456"/>
                    </a:cubicBezTo>
                    <a:cubicBezTo>
                      <a:pt x="1730" y="20456"/>
                      <a:pt x="1943" y="20407"/>
                      <a:pt x="2141" y="20301"/>
                    </a:cubicBezTo>
                    <a:lnTo>
                      <a:pt x="36373" y="2509"/>
                    </a:lnTo>
                    <a:cubicBezTo>
                      <a:pt x="37023" y="2170"/>
                      <a:pt x="37277" y="1368"/>
                      <a:pt x="36939" y="717"/>
                    </a:cubicBezTo>
                    <a:cubicBezTo>
                      <a:pt x="36702" y="262"/>
                      <a:pt x="36239" y="1"/>
                      <a:pt x="357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7"/>
              <p:cNvSpPr/>
              <p:nvPr/>
            </p:nvSpPr>
            <p:spPr>
              <a:xfrm>
                <a:off x="2620925" y="1463425"/>
                <a:ext cx="369575" cy="323675"/>
              </a:xfrm>
              <a:custGeom>
                <a:rect b="b" l="l" r="r" t="t"/>
                <a:pathLst>
                  <a:path extrusionOk="0" h="12947" w="14783">
                    <a:moveTo>
                      <a:pt x="7387" y="1"/>
                    </a:moveTo>
                    <a:cubicBezTo>
                      <a:pt x="6381" y="1"/>
                      <a:pt x="5360" y="236"/>
                      <a:pt x="4406" y="732"/>
                    </a:cubicBezTo>
                    <a:cubicBezTo>
                      <a:pt x="1236" y="2380"/>
                      <a:pt x="1" y="6287"/>
                      <a:pt x="1649" y="9458"/>
                    </a:cubicBezTo>
                    <a:cubicBezTo>
                      <a:pt x="2802" y="11676"/>
                      <a:pt x="5059" y="12946"/>
                      <a:pt x="7397" y="12946"/>
                    </a:cubicBezTo>
                    <a:cubicBezTo>
                      <a:pt x="8403" y="12946"/>
                      <a:pt x="9423" y="12711"/>
                      <a:pt x="10377" y="12216"/>
                    </a:cubicBezTo>
                    <a:cubicBezTo>
                      <a:pt x="13547" y="10567"/>
                      <a:pt x="14782" y="6660"/>
                      <a:pt x="13133" y="3488"/>
                    </a:cubicBezTo>
                    <a:cubicBezTo>
                      <a:pt x="11981" y="1271"/>
                      <a:pt x="9724" y="1"/>
                      <a:pt x="73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7"/>
              <p:cNvSpPr/>
              <p:nvPr/>
            </p:nvSpPr>
            <p:spPr>
              <a:xfrm>
                <a:off x="2817025" y="1674850"/>
                <a:ext cx="942525" cy="941950"/>
              </a:xfrm>
              <a:custGeom>
                <a:rect b="b" l="l" r="r" t="t"/>
                <a:pathLst>
                  <a:path extrusionOk="0" h="37678" w="37701">
                    <a:moveTo>
                      <a:pt x="24777" y="0"/>
                    </a:moveTo>
                    <a:cubicBezTo>
                      <a:pt x="24765" y="0"/>
                      <a:pt x="24754" y="3"/>
                      <a:pt x="24743" y="9"/>
                    </a:cubicBezTo>
                    <a:lnTo>
                      <a:pt x="52" y="12846"/>
                    </a:lnTo>
                    <a:cubicBezTo>
                      <a:pt x="15" y="12865"/>
                      <a:pt x="0" y="12909"/>
                      <a:pt x="20" y="12947"/>
                    </a:cubicBezTo>
                    <a:lnTo>
                      <a:pt x="12856" y="37637"/>
                    </a:lnTo>
                    <a:cubicBezTo>
                      <a:pt x="12870" y="37663"/>
                      <a:pt x="12896" y="37677"/>
                      <a:pt x="12923" y="37677"/>
                    </a:cubicBezTo>
                    <a:cubicBezTo>
                      <a:pt x="12935" y="37677"/>
                      <a:pt x="12947" y="37675"/>
                      <a:pt x="12958" y="37669"/>
                    </a:cubicBezTo>
                    <a:lnTo>
                      <a:pt x="37648" y="24833"/>
                    </a:lnTo>
                    <a:cubicBezTo>
                      <a:pt x="37686" y="24814"/>
                      <a:pt x="37700" y="24768"/>
                      <a:pt x="37681" y="24731"/>
                    </a:cubicBezTo>
                    <a:lnTo>
                      <a:pt x="24844" y="41"/>
                    </a:lnTo>
                    <a:cubicBezTo>
                      <a:pt x="24831" y="15"/>
                      <a:pt x="24804" y="0"/>
                      <a:pt x="2477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7"/>
              <p:cNvSpPr/>
              <p:nvPr/>
            </p:nvSpPr>
            <p:spPr>
              <a:xfrm>
                <a:off x="3497325" y="1321150"/>
                <a:ext cx="942525" cy="941975"/>
              </a:xfrm>
              <a:custGeom>
                <a:rect b="b" l="l" r="r" t="t"/>
                <a:pathLst>
                  <a:path extrusionOk="0" h="37679" w="37701">
                    <a:moveTo>
                      <a:pt x="24777" y="1"/>
                    </a:moveTo>
                    <a:cubicBezTo>
                      <a:pt x="24765" y="1"/>
                      <a:pt x="24754" y="4"/>
                      <a:pt x="24743" y="9"/>
                    </a:cubicBezTo>
                    <a:lnTo>
                      <a:pt x="52" y="12846"/>
                    </a:lnTo>
                    <a:cubicBezTo>
                      <a:pt x="15" y="12865"/>
                      <a:pt x="0" y="12911"/>
                      <a:pt x="20" y="12949"/>
                    </a:cubicBezTo>
                    <a:lnTo>
                      <a:pt x="12856" y="37638"/>
                    </a:lnTo>
                    <a:cubicBezTo>
                      <a:pt x="12870" y="37664"/>
                      <a:pt x="12896" y="37679"/>
                      <a:pt x="12923" y="37679"/>
                    </a:cubicBezTo>
                    <a:cubicBezTo>
                      <a:pt x="12935" y="37679"/>
                      <a:pt x="12947" y="37676"/>
                      <a:pt x="12958" y="37670"/>
                    </a:cubicBezTo>
                    <a:lnTo>
                      <a:pt x="37648" y="24834"/>
                    </a:lnTo>
                    <a:cubicBezTo>
                      <a:pt x="37686" y="24814"/>
                      <a:pt x="37700" y="24770"/>
                      <a:pt x="37681" y="24732"/>
                    </a:cubicBezTo>
                    <a:lnTo>
                      <a:pt x="24844" y="42"/>
                    </a:lnTo>
                    <a:cubicBezTo>
                      <a:pt x="24831" y="16"/>
                      <a:pt x="24804" y="1"/>
                      <a:pt x="2477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7"/>
              <p:cNvSpPr/>
              <p:nvPr/>
            </p:nvSpPr>
            <p:spPr>
              <a:xfrm>
                <a:off x="3188400" y="2361350"/>
                <a:ext cx="942475" cy="941975"/>
              </a:xfrm>
              <a:custGeom>
                <a:rect b="b" l="l" r="r" t="t"/>
                <a:pathLst>
                  <a:path extrusionOk="0" h="37679" w="37699">
                    <a:moveTo>
                      <a:pt x="24776" y="0"/>
                    </a:moveTo>
                    <a:cubicBezTo>
                      <a:pt x="24764" y="0"/>
                      <a:pt x="24752" y="3"/>
                      <a:pt x="24741" y="9"/>
                    </a:cubicBezTo>
                    <a:lnTo>
                      <a:pt x="51" y="12846"/>
                    </a:lnTo>
                    <a:cubicBezTo>
                      <a:pt x="14" y="12865"/>
                      <a:pt x="0" y="12911"/>
                      <a:pt x="19" y="12947"/>
                    </a:cubicBezTo>
                    <a:lnTo>
                      <a:pt x="12856" y="37638"/>
                    </a:lnTo>
                    <a:cubicBezTo>
                      <a:pt x="12870" y="37664"/>
                      <a:pt x="12895" y="37679"/>
                      <a:pt x="12923" y="37679"/>
                    </a:cubicBezTo>
                    <a:cubicBezTo>
                      <a:pt x="12934" y="37679"/>
                      <a:pt x="12946" y="37676"/>
                      <a:pt x="12957" y="37670"/>
                    </a:cubicBezTo>
                    <a:lnTo>
                      <a:pt x="37648" y="24833"/>
                    </a:lnTo>
                    <a:cubicBezTo>
                      <a:pt x="37684" y="24814"/>
                      <a:pt x="37699" y="24768"/>
                      <a:pt x="37679" y="24732"/>
                    </a:cubicBezTo>
                    <a:lnTo>
                      <a:pt x="24842" y="41"/>
                    </a:lnTo>
                    <a:cubicBezTo>
                      <a:pt x="24829" y="15"/>
                      <a:pt x="24803" y="0"/>
                      <a:pt x="2477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7"/>
              <p:cNvSpPr/>
              <p:nvPr/>
            </p:nvSpPr>
            <p:spPr>
              <a:xfrm>
                <a:off x="3868675" y="2007675"/>
                <a:ext cx="942500" cy="941975"/>
              </a:xfrm>
              <a:custGeom>
                <a:rect b="b" l="l" r="r" t="t"/>
                <a:pathLst>
                  <a:path extrusionOk="0" h="37679" w="37700">
                    <a:moveTo>
                      <a:pt x="24778" y="1"/>
                    </a:moveTo>
                    <a:cubicBezTo>
                      <a:pt x="24766" y="1"/>
                      <a:pt x="24754" y="4"/>
                      <a:pt x="24742" y="10"/>
                    </a:cubicBezTo>
                    <a:lnTo>
                      <a:pt x="52" y="12845"/>
                    </a:lnTo>
                    <a:cubicBezTo>
                      <a:pt x="15" y="12865"/>
                      <a:pt x="1" y="12910"/>
                      <a:pt x="20" y="12948"/>
                    </a:cubicBezTo>
                    <a:lnTo>
                      <a:pt x="12857" y="37637"/>
                    </a:lnTo>
                    <a:cubicBezTo>
                      <a:pt x="12871" y="37663"/>
                      <a:pt x="12896" y="37678"/>
                      <a:pt x="12924" y="37678"/>
                    </a:cubicBezTo>
                    <a:cubicBezTo>
                      <a:pt x="12935" y="37678"/>
                      <a:pt x="12947" y="37675"/>
                      <a:pt x="12958" y="37670"/>
                    </a:cubicBezTo>
                    <a:lnTo>
                      <a:pt x="37649" y="24833"/>
                    </a:lnTo>
                    <a:cubicBezTo>
                      <a:pt x="37685" y="24814"/>
                      <a:pt x="37699" y="24769"/>
                      <a:pt x="37680" y="24732"/>
                    </a:cubicBezTo>
                    <a:lnTo>
                      <a:pt x="24843" y="41"/>
                    </a:lnTo>
                    <a:cubicBezTo>
                      <a:pt x="24830" y="15"/>
                      <a:pt x="24805" y="1"/>
                      <a:pt x="2477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7"/>
              <p:cNvSpPr/>
              <p:nvPr/>
            </p:nvSpPr>
            <p:spPr>
              <a:xfrm>
                <a:off x="4203375" y="2307875"/>
                <a:ext cx="449575" cy="374100"/>
              </a:xfrm>
              <a:custGeom>
                <a:rect b="b" l="l" r="r" t="t"/>
                <a:pathLst>
                  <a:path extrusionOk="0" h="14964" w="17983">
                    <a:moveTo>
                      <a:pt x="9611" y="0"/>
                    </a:moveTo>
                    <a:cubicBezTo>
                      <a:pt x="8286" y="0"/>
                      <a:pt x="6971" y="318"/>
                      <a:pt x="5761" y="946"/>
                    </a:cubicBezTo>
                    <a:lnTo>
                      <a:pt x="5554" y="1054"/>
                    </a:lnTo>
                    <a:cubicBezTo>
                      <a:pt x="1563" y="3124"/>
                      <a:pt x="0" y="8053"/>
                      <a:pt x="2070" y="12043"/>
                    </a:cubicBezTo>
                    <a:lnTo>
                      <a:pt x="3583" y="14963"/>
                    </a:lnTo>
                    <a:lnTo>
                      <a:pt x="15890" y="8929"/>
                    </a:lnTo>
                    <a:lnTo>
                      <a:pt x="15902" y="8923"/>
                    </a:lnTo>
                    <a:cubicBezTo>
                      <a:pt x="17397" y="8147"/>
                      <a:pt x="17982" y="6299"/>
                      <a:pt x="17208" y="4804"/>
                    </a:cubicBezTo>
                    <a:lnTo>
                      <a:pt x="17065" y="4531"/>
                    </a:lnTo>
                    <a:cubicBezTo>
                      <a:pt x="16034" y="2542"/>
                      <a:pt x="14290" y="1073"/>
                      <a:pt x="12155" y="396"/>
                    </a:cubicBezTo>
                    <a:cubicBezTo>
                      <a:pt x="11320" y="131"/>
                      <a:pt x="10463" y="0"/>
                      <a:pt x="961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7"/>
              <p:cNvSpPr/>
              <p:nvPr/>
            </p:nvSpPr>
            <p:spPr>
              <a:xfrm>
                <a:off x="4159575" y="2310500"/>
                <a:ext cx="424350" cy="376200"/>
              </a:xfrm>
              <a:custGeom>
                <a:rect b="b" l="l" r="r" t="t"/>
                <a:pathLst>
                  <a:path extrusionOk="0" h="15048" w="16974">
                    <a:moveTo>
                      <a:pt x="10297" y="1"/>
                    </a:moveTo>
                    <a:cubicBezTo>
                      <a:pt x="9799" y="1"/>
                      <a:pt x="9302" y="74"/>
                      <a:pt x="8815" y="146"/>
                    </a:cubicBezTo>
                    <a:cubicBezTo>
                      <a:pt x="8541" y="185"/>
                      <a:pt x="8280" y="224"/>
                      <a:pt x="8024" y="248"/>
                    </a:cubicBezTo>
                    <a:cubicBezTo>
                      <a:pt x="7778" y="272"/>
                      <a:pt x="7521" y="283"/>
                      <a:pt x="7252" y="295"/>
                    </a:cubicBezTo>
                    <a:cubicBezTo>
                      <a:pt x="6441" y="329"/>
                      <a:pt x="5523" y="367"/>
                      <a:pt x="4687" y="801"/>
                    </a:cubicBezTo>
                    <a:cubicBezTo>
                      <a:pt x="3851" y="1235"/>
                      <a:pt x="3291" y="1962"/>
                      <a:pt x="2796" y="2604"/>
                    </a:cubicBezTo>
                    <a:cubicBezTo>
                      <a:pt x="2629" y="2820"/>
                      <a:pt x="2474" y="3022"/>
                      <a:pt x="2312" y="3210"/>
                    </a:cubicBezTo>
                    <a:cubicBezTo>
                      <a:pt x="2144" y="3405"/>
                      <a:pt x="1963" y="3596"/>
                      <a:pt x="1773" y="3797"/>
                    </a:cubicBezTo>
                    <a:cubicBezTo>
                      <a:pt x="1183" y="4419"/>
                      <a:pt x="572" y="5062"/>
                      <a:pt x="286" y="5913"/>
                    </a:cubicBezTo>
                    <a:cubicBezTo>
                      <a:pt x="1" y="6769"/>
                      <a:pt x="109" y="7630"/>
                      <a:pt x="214" y="8463"/>
                    </a:cubicBezTo>
                    <a:cubicBezTo>
                      <a:pt x="248" y="8731"/>
                      <a:pt x="280" y="8984"/>
                      <a:pt x="298" y="9235"/>
                    </a:cubicBezTo>
                    <a:cubicBezTo>
                      <a:pt x="316" y="9476"/>
                      <a:pt x="320" y="9725"/>
                      <a:pt x="325" y="9990"/>
                    </a:cubicBezTo>
                    <a:cubicBezTo>
                      <a:pt x="339" y="10790"/>
                      <a:pt x="355" y="11697"/>
                      <a:pt x="780" y="12516"/>
                    </a:cubicBezTo>
                    <a:cubicBezTo>
                      <a:pt x="1204" y="13337"/>
                      <a:pt x="1937" y="13871"/>
                      <a:pt x="2582" y="14344"/>
                    </a:cubicBezTo>
                    <a:cubicBezTo>
                      <a:pt x="2797" y="14500"/>
                      <a:pt x="2999" y="14648"/>
                      <a:pt x="3185" y="14800"/>
                    </a:cubicBezTo>
                    <a:lnTo>
                      <a:pt x="3486" y="15047"/>
                    </a:lnTo>
                    <a:lnTo>
                      <a:pt x="16920" y="8081"/>
                    </a:lnTo>
                    <a:cubicBezTo>
                      <a:pt x="16920" y="8081"/>
                      <a:pt x="16973" y="7148"/>
                      <a:pt x="16968" y="6883"/>
                    </a:cubicBezTo>
                    <a:cubicBezTo>
                      <a:pt x="16955" y="6083"/>
                      <a:pt x="16938" y="5177"/>
                      <a:pt x="16514" y="4357"/>
                    </a:cubicBezTo>
                    <a:cubicBezTo>
                      <a:pt x="16089" y="3538"/>
                      <a:pt x="15357" y="3002"/>
                      <a:pt x="14711" y="2531"/>
                    </a:cubicBezTo>
                    <a:cubicBezTo>
                      <a:pt x="14496" y="2374"/>
                      <a:pt x="14294" y="2226"/>
                      <a:pt x="14108" y="2073"/>
                    </a:cubicBezTo>
                    <a:cubicBezTo>
                      <a:pt x="13915" y="1914"/>
                      <a:pt x="13725" y="1742"/>
                      <a:pt x="13525" y="1559"/>
                    </a:cubicBezTo>
                    <a:cubicBezTo>
                      <a:pt x="12905" y="994"/>
                      <a:pt x="12264" y="408"/>
                      <a:pt x="11400" y="150"/>
                    </a:cubicBezTo>
                    <a:cubicBezTo>
                      <a:pt x="11034" y="41"/>
                      <a:pt x="10665" y="1"/>
                      <a:pt x="102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7"/>
              <p:cNvSpPr/>
              <p:nvPr/>
            </p:nvSpPr>
            <p:spPr>
              <a:xfrm>
                <a:off x="4276725" y="2310500"/>
                <a:ext cx="307200" cy="288425"/>
              </a:xfrm>
              <a:custGeom>
                <a:rect b="b" l="l" r="r" t="t"/>
                <a:pathLst>
                  <a:path extrusionOk="0" h="11537" w="12288">
                    <a:moveTo>
                      <a:pt x="5611" y="1"/>
                    </a:moveTo>
                    <a:cubicBezTo>
                      <a:pt x="5113" y="1"/>
                      <a:pt x="4616" y="74"/>
                      <a:pt x="4129" y="146"/>
                    </a:cubicBezTo>
                    <a:cubicBezTo>
                      <a:pt x="3855" y="185"/>
                      <a:pt x="3594" y="224"/>
                      <a:pt x="3338" y="248"/>
                    </a:cubicBezTo>
                    <a:cubicBezTo>
                      <a:pt x="3092" y="272"/>
                      <a:pt x="2835" y="283"/>
                      <a:pt x="2566" y="295"/>
                    </a:cubicBezTo>
                    <a:cubicBezTo>
                      <a:pt x="1755" y="329"/>
                      <a:pt x="837" y="367"/>
                      <a:pt x="1" y="801"/>
                    </a:cubicBezTo>
                    <a:lnTo>
                      <a:pt x="5569" y="11537"/>
                    </a:lnTo>
                    <a:lnTo>
                      <a:pt x="12233" y="8081"/>
                    </a:lnTo>
                    <a:cubicBezTo>
                      <a:pt x="12233" y="8081"/>
                      <a:pt x="12287" y="7148"/>
                      <a:pt x="12282" y="6883"/>
                    </a:cubicBezTo>
                    <a:cubicBezTo>
                      <a:pt x="12268" y="6083"/>
                      <a:pt x="12252" y="5177"/>
                      <a:pt x="11827" y="4357"/>
                    </a:cubicBezTo>
                    <a:cubicBezTo>
                      <a:pt x="11403" y="3537"/>
                      <a:pt x="10671" y="3002"/>
                      <a:pt x="10025" y="2531"/>
                    </a:cubicBezTo>
                    <a:cubicBezTo>
                      <a:pt x="9810" y="2374"/>
                      <a:pt x="9608" y="2226"/>
                      <a:pt x="9422" y="2073"/>
                    </a:cubicBezTo>
                    <a:cubicBezTo>
                      <a:pt x="9229" y="1914"/>
                      <a:pt x="9039" y="1742"/>
                      <a:pt x="8839" y="1559"/>
                    </a:cubicBezTo>
                    <a:cubicBezTo>
                      <a:pt x="8219" y="994"/>
                      <a:pt x="7578" y="408"/>
                      <a:pt x="6714" y="150"/>
                    </a:cubicBezTo>
                    <a:cubicBezTo>
                      <a:pt x="6348" y="41"/>
                      <a:pt x="5979" y="1"/>
                      <a:pt x="561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7"/>
              <p:cNvSpPr/>
              <p:nvPr/>
            </p:nvSpPr>
            <p:spPr>
              <a:xfrm>
                <a:off x="4144275" y="2373975"/>
                <a:ext cx="449975" cy="353475"/>
              </a:xfrm>
              <a:custGeom>
                <a:rect b="b" l="l" r="r" t="t"/>
                <a:pathLst>
                  <a:path extrusionOk="0" h="14139" w="17999">
                    <a:moveTo>
                      <a:pt x="9559" y="1"/>
                    </a:moveTo>
                    <a:cubicBezTo>
                      <a:pt x="8261" y="1"/>
                      <a:pt x="6943" y="303"/>
                      <a:pt x="5713" y="941"/>
                    </a:cubicBezTo>
                    <a:cubicBezTo>
                      <a:pt x="1608" y="3070"/>
                      <a:pt x="1" y="8141"/>
                      <a:pt x="2129" y="12246"/>
                    </a:cubicBezTo>
                    <a:lnTo>
                      <a:pt x="3110" y="14138"/>
                    </a:lnTo>
                    <a:lnTo>
                      <a:pt x="17998" y="6416"/>
                    </a:lnTo>
                    <a:lnTo>
                      <a:pt x="17017" y="4525"/>
                    </a:lnTo>
                    <a:cubicBezTo>
                      <a:pt x="15527" y="1651"/>
                      <a:pt x="12593" y="1"/>
                      <a:pt x="955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7"/>
              <p:cNvSpPr/>
              <p:nvPr/>
            </p:nvSpPr>
            <p:spPr>
              <a:xfrm>
                <a:off x="4287100" y="2374000"/>
                <a:ext cx="307150" cy="256925"/>
              </a:xfrm>
              <a:custGeom>
                <a:rect b="b" l="l" r="r" t="t"/>
                <a:pathLst>
                  <a:path extrusionOk="0" h="10277" w="12286">
                    <a:moveTo>
                      <a:pt x="3846" y="0"/>
                    </a:moveTo>
                    <a:cubicBezTo>
                      <a:pt x="2548" y="0"/>
                      <a:pt x="1231" y="302"/>
                      <a:pt x="0" y="940"/>
                    </a:cubicBezTo>
                    <a:lnTo>
                      <a:pt x="4842" y="10276"/>
                    </a:lnTo>
                    <a:lnTo>
                      <a:pt x="12285" y="6416"/>
                    </a:lnTo>
                    <a:lnTo>
                      <a:pt x="11305" y="4525"/>
                    </a:lnTo>
                    <a:cubicBezTo>
                      <a:pt x="9814" y="1650"/>
                      <a:pt x="6881" y="0"/>
                      <a:pt x="384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7"/>
              <p:cNvSpPr/>
              <p:nvPr/>
            </p:nvSpPr>
            <p:spPr>
              <a:xfrm>
                <a:off x="4269125" y="2554275"/>
                <a:ext cx="39775" cy="39775"/>
              </a:xfrm>
              <a:custGeom>
                <a:rect b="b" l="l" r="r" t="t"/>
                <a:pathLst>
                  <a:path extrusionOk="0" h="1591" w="1591">
                    <a:moveTo>
                      <a:pt x="1047" y="1"/>
                    </a:moveTo>
                    <a:lnTo>
                      <a:pt x="0" y="543"/>
                    </a:lnTo>
                    <a:lnTo>
                      <a:pt x="543" y="1591"/>
                    </a:lnTo>
                    <a:lnTo>
                      <a:pt x="1590" y="1047"/>
                    </a:lnTo>
                    <a:lnTo>
                      <a:pt x="104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7"/>
              <p:cNvSpPr/>
              <p:nvPr/>
            </p:nvSpPr>
            <p:spPr>
              <a:xfrm>
                <a:off x="4410450" y="2480975"/>
                <a:ext cx="39775" cy="39775"/>
              </a:xfrm>
              <a:custGeom>
                <a:rect b="b" l="l" r="r" t="t"/>
                <a:pathLst>
                  <a:path extrusionOk="0" h="1591" w="1591">
                    <a:moveTo>
                      <a:pt x="1047" y="0"/>
                    </a:moveTo>
                    <a:lnTo>
                      <a:pt x="1" y="544"/>
                    </a:lnTo>
                    <a:lnTo>
                      <a:pt x="544" y="1591"/>
                    </a:lnTo>
                    <a:lnTo>
                      <a:pt x="1591" y="10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7"/>
              <p:cNvSpPr/>
              <p:nvPr/>
            </p:nvSpPr>
            <p:spPr>
              <a:xfrm>
                <a:off x="4315650" y="2471100"/>
                <a:ext cx="39775" cy="39775"/>
              </a:xfrm>
              <a:custGeom>
                <a:rect b="b" l="l" r="r" t="t"/>
                <a:pathLst>
                  <a:path extrusionOk="0" h="1591" w="1591">
                    <a:moveTo>
                      <a:pt x="1048" y="0"/>
                    </a:moveTo>
                    <a:lnTo>
                      <a:pt x="0" y="544"/>
                    </a:lnTo>
                    <a:lnTo>
                      <a:pt x="544" y="1590"/>
                    </a:lnTo>
                    <a:lnTo>
                      <a:pt x="1590" y="1047"/>
                    </a:lnTo>
                    <a:lnTo>
                      <a:pt x="10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27"/>
              <p:cNvSpPr/>
              <p:nvPr/>
            </p:nvSpPr>
            <p:spPr>
              <a:xfrm>
                <a:off x="4328750" y="2471100"/>
                <a:ext cx="26675" cy="32975"/>
              </a:xfrm>
              <a:custGeom>
                <a:rect b="b" l="l" r="r" t="t"/>
                <a:pathLst>
                  <a:path extrusionOk="0" h="1319" w="1067">
                    <a:moveTo>
                      <a:pt x="523" y="0"/>
                    </a:moveTo>
                    <a:lnTo>
                      <a:pt x="0" y="271"/>
                    </a:lnTo>
                    <a:lnTo>
                      <a:pt x="544" y="1318"/>
                    </a:lnTo>
                    <a:lnTo>
                      <a:pt x="1066" y="1047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27"/>
              <p:cNvSpPr/>
              <p:nvPr/>
            </p:nvSpPr>
            <p:spPr>
              <a:xfrm>
                <a:off x="3823525" y="1789950"/>
                <a:ext cx="408300" cy="276175"/>
              </a:xfrm>
              <a:custGeom>
                <a:rect b="b" l="l" r="r" t="t"/>
                <a:pathLst>
                  <a:path extrusionOk="0" h="11047" w="16332">
                    <a:moveTo>
                      <a:pt x="14504" y="1"/>
                    </a:moveTo>
                    <a:lnTo>
                      <a:pt x="0" y="7521"/>
                    </a:lnTo>
                    <a:lnTo>
                      <a:pt x="1829" y="11046"/>
                    </a:lnTo>
                    <a:lnTo>
                      <a:pt x="16332" y="3525"/>
                    </a:lnTo>
                    <a:lnTo>
                      <a:pt x="1450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7"/>
              <p:cNvSpPr/>
              <p:nvPr/>
            </p:nvSpPr>
            <p:spPr>
              <a:xfrm>
                <a:off x="4004825" y="1789950"/>
                <a:ext cx="227000" cy="182175"/>
              </a:xfrm>
              <a:custGeom>
                <a:rect b="b" l="l" r="r" t="t"/>
                <a:pathLst>
                  <a:path extrusionOk="0" h="7287" w="9080">
                    <a:moveTo>
                      <a:pt x="7251" y="1"/>
                    </a:moveTo>
                    <a:lnTo>
                      <a:pt x="0" y="3760"/>
                    </a:lnTo>
                    <a:lnTo>
                      <a:pt x="1827" y="7286"/>
                    </a:lnTo>
                    <a:lnTo>
                      <a:pt x="9080" y="3525"/>
                    </a:lnTo>
                    <a:lnTo>
                      <a:pt x="7251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27"/>
              <p:cNvSpPr/>
              <p:nvPr/>
            </p:nvSpPr>
            <p:spPr>
              <a:xfrm>
                <a:off x="3719800" y="1578750"/>
                <a:ext cx="448575" cy="366000"/>
              </a:xfrm>
              <a:custGeom>
                <a:rect b="b" l="l" r="r" t="t"/>
                <a:pathLst>
                  <a:path extrusionOk="0" h="14640" w="17943">
                    <a:moveTo>
                      <a:pt x="9277" y="1"/>
                    </a:moveTo>
                    <a:cubicBezTo>
                      <a:pt x="8016" y="1"/>
                      <a:pt x="6738" y="294"/>
                      <a:pt x="5544" y="913"/>
                    </a:cubicBezTo>
                    <a:cubicBezTo>
                      <a:pt x="1560" y="2978"/>
                      <a:pt x="0" y="7900"/>
                      <a:pt x="2065" y="11883"/>
                    </a:cubicBezTo>
                    <a:lnTo>
                      <a:pt x="3495" y="14639"/>
                    </a:lnTo>
                    <a:lnTo>
                      <a:pt x="17942" y="7148"/>
                    </a:lnTo>
                    <a:lnTo>
                      <a:pt x="16512" y="4390"/>
                    </a:lnTo>
                    <a:cubicBezTo>
                      <a:pt x="15067" y="1601"/>
                      <a:pt x="12220" y="1"/>
                      <a:pt x="927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4" name="Google Shape;184;p27"/>
              <p:cNvSpPr/>
              <p:nvPr/>
            </p:nvSpPr>
            <p:spPr>
              <a:xfrm>
                <a:off x="3858375" y="1578750"/>
                <a:ext cx="310025" cy="272350"/>
              </a:xfrm>
              <a:custGeom>
                <a:rect b="b" l="l" r="r" t="t"/>
                <a:pathLst>
                  <a:path extrusionOk="0" h="10894" w="12401">
                    <a:moveTo>
                      <a:pt x="3734" y="1"/>
                    </a:moveTo>
                    <a:cubicBezTo>
                      <a:pt x="2473" y="1"/>
                      <a:pt x="1195" y="294"/>
                      <a:pt x="1" y="913"/>
                    </a:cubicBezTo>
                    <a:lnTo>
                      <a:pt x="5176" y="10894"/>
                    </a:lnTo>
                    <a:lnTo>
                      <a:pt x="12401" y="7148"/>
                    </a:lnTo>
                    <a:lnTo>
                      <a:pt x="10971" y="4390"/>
                    </a:lnTo>
                    <a:cubicBezTo>
                      <a:pt x="9524" y="1601"/>
                      <a:pt x="6678" y="1"/>
                      <a:pt x="373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5" name="Google Shape;185;p27"/>
              <p:cNvSpPr/>
              <p:nvPr/>
            </p:nvSpPr>
            <p:spPr>
              <a:xfrm>
                <a:off x="3742250" y="1689100"/>
                <a:ext cx="481275" cy="305050"/>
              </a:xfrm>
              <a:custGeom>
                <a:rect b="b" l="l" r="r" t="t"/>
                <a:pathLst>
                  <a:path extrusionOk="0" h="12202" w="19251">
                    <a:moveTo>
                      <a:pt x="16138" y="0"/>
                    </a:moveTo>
                    <a:cubicBezTo>
                      <a:pt x="15717" y="0"/>
                      <a:pt x="15290" y="98"/>
                      <a:pt x="14890" y="305"/>
                    </a:cubicBezTo>
                    <a:lnTo>
                      <a:pt x="1855" y="7065"/>
                    </a:lnTo>
                    <a:cubicBezTo>
                      <a:pt x="522" y="7756"/>
                      <a:pt x="1" y="9401"/>
                      <a:pt x="691" y="10734"/>
                    </a:cubicBezTo>
                    <a:cubicBezTo>
                      <a:pt x="1175" y="11666"/>
                      <a:pt x="2127" y="12202"/>
                      <a:pt x="3111" y="12202"/>
                    </a:cubicBezTo>
                    <a:cubicBezTo>
                      <a:pt x="3533" y="12202"/>
                      <a:pt x="3960" y="12104"/>
                      <a:pt x="4359" y="11896"/>
                    </a:cubicBezTo>
                    <a:lnTo>
                      <a:pt x="17396" y="5137"/>
                    </a:lnTo>
                    <a:cubicBezTo>
                      <a:pt x="18728" y="4445"/>
                      <a:pt x="19250" y="2800"/>
                      <a:pt x="18559" y="1469"/>
                    </a:cubicBezTo>
                    <a:cubicBezTo>
                      <a:pt x="18075" y="536"/>
                      <a:pt x="17123" y="0"/>
                      <a:pt x="1613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27"/>
              <p:cNvSpPr/>
              <p:nvPr/>
            </p:nvSpPr>
            <p:spPr>
              <a:xfrm>
                <a:off x="3951525" y="1689075"/>
                <a:ext cx="272000" cy="212925"/>
              </a:xfrm>
              <a:custGeom>
                <a:rect b="b" l="l" r="r" t="t"/>
                <a:pathLst>
                  <a:path extrusionOk="0" h="8517" w="10880">
                    <a:moveTo>
                      <a:pt x="7768" y="1"/>
                    </a:moveTo>
                    <a:cubicBezTo>
                      <a:pt x="7347" y="1"/>
                      <a:pt x="6919" y="99"/>
                      <a:pt x="6519" y="306"/>
                    </a:cubicBezTo>
                    <a:lnTo>
                      <a:pt x="1" y="3686"/>
                    </a:lnTo>
                    <a:lnTo>
                      <a:pt x="2507" y="8517"/>
                    </a:lnTo>
                    <a:lnTo>
                      <a:pt x="9025" y="5137"/>
                    </a:lnTo>
                    <a:cubicBezTo>
                      <a:pt x="10356" y="4446"/>
                      <a:pt x="10879" y="2801"/>
                      <a:pt x="10188" y="1468"/>
                    </a:cubicBezTo>
                    <a:cubicBezTo>
                      <a:pt x="9704" y="536"/>
                      <a:pt x="8753" y="1"/>
                      <a:pt x="7768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27"/>
              <p:cNvSpPr/>
              <p:nvPr/>
            </p:nvSpPr>
            <p:spPr>
              <a:xfrm>
                <a:off x="4025950" y="1713575"/>
                <a:ext cx="97625" cy="111100"/>
              </a:xfrm>
              <a:custGeom>
                <a:rect b="b" l="l" r="r" t="t"/>
                <a:pathLst>
                  <a:path extrusionOk="0" h="4444" w="3905">
                    <a:moveTo>
                      <a:pt x="2234" y="1"/>
                    </a:moveTo>
                    <a:lnTo>
                      <a:pt x="1" y="1159"/>
                    </a:lnTo>
                    <a:lnTo>
                      <a:pt x="1351" y="3764"/>
                    </a:lnTo>
                    <a:cubicBezTo>
                      <a:pt x="1576" y="4196"/>
                      <a:pt x="2015" y="4443"/>
                      <a:pt x="2470" y="4443"/>
                    </a:cubicBezTo>
                    <a:cubicBezTo>
                      <a:pt x="2665" y="4443"/>
                      <a:pt x="2862" y="4398"/>
                      <a:pt x="3047" y="4302"/>
                    </a:cubicBezTo>
                    <a:cubicBezTo>
                      <a:pt x="3664" y="3982"/>
                      <a:pt x="3905" y="3223"/>
                      <a:pt x="3585" y="2606"/>
                    </a:cubicBezTo>
                    <a:lnTo>
                      <a:pt x="2234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27"/>
              <p:cNvSpPr/>
              <p:nvPr/>
            </p:nvSpPr>
            <p:spPr>
              <a:xfrm>
                <a:off x="3853950" y="1844425"/>
                <a:ext cx="43800" cy="105375"/>
              </a:xfrm>
              <a:custGeom>
                <a:rect b="b" l="l" r="r" t="t"/>
                <a:pathLst>
                  <a:path extrusionOk="0" h="4215" w="1752">
                    <a:moveTo>
                      <a:pt x="1751" y="1"/>
                    </a:moveTo>
                    <a:lnTo>
                      <a:pt x="473" y="663"/>
                    </a:lnTo>
                    <a:lnTo>
                      <a:pt x="1" y="4215"/>
                    </a:lnTo>
                    <a:lnTo>
                      <a:pt x="1279" y="3552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9" name="Google Shape;189;p27"/>
              <p:cNvSpPr/>
              <p:nvPr/>
            </p:nvSpPr>
            <p:spPr>
              <a:xfrm>
                <a:off x="3961000" y="1788925"/>
                <a:ext cx="43775" cy="105375"/>
              </a:xfrm>
              <a:custGeom>
                <a:rect b="b" l="l" r="r" t="t"/>
                <a:pathLst>
                  <a:path extrusionOk="0" h="4215" w="1751">
                    <a:moveTo>
                      <a:pt x="1751" y="1"/>
                    </a:moveTo>
                    <a:lnTo>
                      <a:pt x="472" y="663"/>
                    </a:lnTo>
                    <a:lnTo>
                      <a:pt x="0" y="4214"/>
                    </a:lnTo>
                    <a:lnTo>
                      <a:pt x="1277" y="3552"/>
                    </a:lnTo>
                    <a:lnTo>
                      <a:pt x="1751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0" name="Google Shape;190;p27"/>
              <p:cNvSpPr/>
              <p:nvPr/>
            </p:nvSpPr>
            <p:spPr>
              <a:xfrm>
                <a:off x="3971025" y="1788925"/>
                <a:ext cx="33750" cy="75525"/>
              </a:xfrm>
              <a:custGeom>
                <a:rect b="b" l="l" r="r" t="t"/>
                <a:pathLst>
                  <a:path extrusionOk="0" h="3021" w="1350">
                    <a:moveTo>
                      <a:pt x="1350" y="1"/>
                    </a:moveTo>
                    <a:lnTo>
                      <a:pt x="71" y="663"/>
                    </a:lnTo>
                    <a:lnTo>
                      <a:pt x="0" y="1196"/>
                    </a:lnTo>
                    <a:lnTo>
                      <a:pt x="947" y="3021"/>
                    </a:lnTo>
                    <a:lnTo>
                      <a:pt x="13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7"/>
              <p:cNvSpPr/>
              <p:nvPr/>
            </p:nvSpPr>
            <p:spPr>
              <a:xfrm>
                <a:off x="4053875" y="1713575"/>
                <a:ext cx="69700" cy="107550"/>
              </a:xfrm>
              <a:custGeom>
                <a:rect b="b" l="l" r="r" t="t"/>
                <a:pathLst>
                  <a:path extrusionOk="0" h="4302" w="2788">
                    <a:moveTo>
                      <a:pt x="0" y="579"/>
                    </a:moveTo>
                    <a:lnTo>
                      <a:pt x="0" y="580"/>
                    </a:lnTo>
                    <a:lnTo>
                      <a:pt x="1" y="580"/>
                    </a:lnTo>
                    <a:lnTo>
                      <a:pt x="0" y="579"/>
                    </a:lnTo>
                    <a:close/>
                    <a:moveTo>
                      <a:pt x="1117" y="1"/>
                    </a:moveTo>
                    <a:lnTo>
                      <a:pt x="1" y="580"/>
                    </a:lnTo>
                    <a:lnTo>
                      <a:pt x="1930" y="4301"/>
                    </a:lnTo>
                    <a:cubicBezTo>
                      <a:pt x="2547" y="3982"/>
                      <a:pt x="2788" y="3222"/>
                      <a:pt x="2468" y="2605"/>
                    </a:cubicBezTo>
                    <a:lnTo>
                      <a:pt x="1117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7"/>
              <p:cNvSpPr/>
              <p:nvPr/>
            </p:nvSpPr>
            <p:spPr>
              <a:xfrm>
                <a:off x="3028200" y="1978900"/>
                <a:ext cx="332225" cy="383625"/>
              </a:xfrm>
              <a:custGeom>
                <a:rect b="b" l="l" r="r" t="t"/>
                <a:pathLst>
                  <a:path extrusionOk="0" h="15345" w="13289">
                    <a:moveTo>
                      <a:pt x="3165" y="1"/>
                    </a:moveTo>
                    <a:lnTo>
                      <a:pt x="2916" y="391"/>
                    </a:lnTo>
                    <a:cubicBezTo>
                      <a:pt x="0" y="4964"/>
                      <a:pt x="447" y="10911"/>
                      <a:pt x="4016" y="14996"/>
                    </a:cubicBezTo>
                    <a:lnTo>
                      <a:pt x="4320" y="15344"/>
                    </a:lnTo>
                    <a:lnTo>
                      <a:pt x="13289" y="10693"/>
                    </a:lnTo>
                    <a:lnTo>
                      <a:pt x="8715" y="1876"/>
                    </a:lnTo>
                    <a:lnTo>
                      <a:pt x="3165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7"/>
              <p:cNvSpPr/>
              <p:nvPr/>
            </p:nvSpPr>
            <p:spPr>
              <a:xfrm>
                <a:off x="3028200" y="1978900"/>
                <a:ext cx="173275" cy="383625"/>
              </a:xfrm>
              <a:custGeom>
                <a:rect b="b" l="l" r="r" t="t"/>
                <a:pathLst>
                  <a:path extrusionOk="0" h="15345" w="6931">
                    <a:moveTo>
                      <a:pt x="3165" y="1"/>
                    </a:moveTo>
                    <a:lnTo>
                      <a:pt x="2916" y="391"/>
                    </a:lnTo>
                    <a:cubicBezTo>
                      <a:pt x="0" y="4964"/>
                      <a:pt x="447" y="10911"/>
                      <a:pt x="4016" y="14996"/>
                    </a:cubicBezTo>
                    <a:lnTo>
                      <a:pt x="4320" y="15344"/>
                    </a:lnTo>
                    <a:lnTo>
                      <a:pt x="6931" y="13990"/>
                    </a:lnTo>
                    <a:cubicBezTo>
                      <a:pt x="4078" y="10204"/>
                      <a:pt x="3670" y="5103"/>
                      <a:pt x="5870" y="915"/>
                    </a:cubicBezTo>
                    <a:lnTo>
                      <a:pt x="316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7"/>
              <p:cNvSpPr/>
              <p:nvPr/>
            </p:nvSpPr>
            <p:spPr>
              <a:xfrm>
                <a:off x="3189650" y="2158375"/>
                <a:ext cx="97275" cy="92375"/>
              </a:xfrm>
              <a:custGeom>
                <a:rect b="b" l="l" r="r" t="t"/>
                <a:pathLst>
                  <a:path extrusionOk="0" h="3695" w="3891">
                    <a:moveTo>
                      <a:pt x="1904" y="0"/>
                    </a:moveTo>
                    <a:cubicBezTo>
                      <a:pt x="1618" y="0"/>
                      <a:pt x="1328" y="67"/>
                      <a:pt x="1056" y="207"/>
                    </a:cubicBezTo>
                    <a:cubicBezTo>
                      <a:pt x="392" y="551"/>
                      <a:pt x="1" y="1260"/>
                      <a:pt x="64" y="2006"/>
                    </a:cubicBezTo>
                    <a:cubicBezTo>
                      <a:pt x="130" y="2750"/>
                      <a:pt x="635" y="3383"/>
                      <a:pt x="1347" y="3608"/>
                    </a:cubicBezTo>
                    <a:cubicBezTo>
                      <a:pt x="1531" y="3667"/>
                      <a:pt x="1720" y="3695"/>
                      <a:pt x="1906" y="3695"/>
                    </a:cubicBezTo>
                    <a:cubicBezTo>
                      <a:pt x="2442" y="3695"/>
                      <a:pt x="2962" y="3461"/>
                      <a:pt x="3319" y="3037"/>
                    </a:cubicBezTo>
                    <a:cubicBezTo>
                      <a:pt x="3800" y="2465"/>
                      <a:pt x="3890" y="1660"/>
                      <a:pt x="3546" y="996"/>
                    </a:cubicBezTo>
                    <a:cubicBezTo>
                      <a:pt x="3217" y="363"/>
                      <a:pt x="2572" y="0"/>
                      <a:pt x="1904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7"/>
              <p:cNvSpPr/>
              <p:nvPr/>
            </p:nvSpPr>
            <p:spPr>
              <a:xfrm>
                <a:off x="3216000" y="2158350"/>
                <a:ext cx="74050" cy="87225"/>
              </a:xfrm>
              <a:custGeom>
                <a:rect b="b" l="l" r="r" t="t"/>
                <a:pathLst>
                  <a:path extrusionOk="0" h="3489" w="2962">
                    <a:moveTo>
                      <a:pt x="850" y="0"/>
                    </a:moveTo>
                    <a:cubicBezTo>
                      <a:pt x="564" y="0"/>
                      <a:pt x="273" y="67"/>
                      <a:pt x="1" y="208"/>
                    </a:cubicBezTo>
                    <a:lnTo>
                      <a:pt x="1703" y="3489"/>
                    </a:lnTo>
                    <a:cubicBezTo>
                      <a:pt x="2609" y="3019"/>
                      <a:pt x="2962" y="1903"/>
                      <a:pt x="2492" y="997"/>
                    </a:cubicBezTo>
                    <a:cubicBezTo>
                      <a:pt x="2163" y="363"/>
                      <a:pt x="1518" y="0"/>
                      <a:pt x="85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7"/>
              <p:cNvSpPr/>
              <p:nvPr/>
            </p:nvSpPr>
            <p:spPr>
              <a:xfrm>
                <a:off x="3229075" y="2020050"/>
                <a:ext cx="343625" cy="308425"/>
              </a:xfrm>
              <a:custGeom>
                <a:rect b="b" l="l" r="r" t="t"/>
                <a:pathLst>
                  <a:path extrusionOk="0" h="12337" w="13745">
                    <a:moveTo>
                      <a:pt x="1" y="0"/>
                    </a:moveTo>
                    <a:lnTo>
                      <a:pt x="4811" y="9276"/>
                    </a:lnTo>
                    <a:lnTo>
                      <a:pt x="6300" y="8504"/>
                    </a:lnTo>
                    <a:lnTo>
                      <a:pt x="7936" y="11658"/>
                    </a:lnTo>
                    <a:cubicBezTo>
                      <a:pt x="8159" y="12089"/>
                      <a:pt x="8598" y="12336"/>
                      <a:pt x="9052" y="12336"/>
                    </a:cubicBezTo>
                    <a:cubicBezTo>
                      <a:pt x="9247" y="12336"/>
                      <a:pt x="9445" y="12291"/>
                      <a:pt x="9631" y="12195"/>
                    </a:cubicBezTo>
                    <a:cubicBezTo>
                      <a:pt x="10247" y="11874"/>
                      <a:pt x="10488" y="11115"/>
                      <a:pt x="10169" y="10499"/>
                    </a:cubicBezTo>
                    <a:lnTo>
                      <a:pt x="8533" y="7346"/>
                    </a:lnTo>
                    <a:lnTo>
                      <a:pt x="13744" y="464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7"/>
              <p:cNvSpPr/>
              <p:nvPr/>
            </p:nvSpPr>
            <p:spPr>
              <a:xfrm>
                <a:off x="3290100" y="2046300"/>
                <a:ext cx="152175" cy="95600"/>
              </a:xfrm>
              <a:custGeom>
                <a:rect b="b" l="l" r="r" t="t"/>
                <a:pathLst>
                  <a:path extrusionOk="0" h="3824" w="6087">
                    <a:moveTo>
                      <a:pt x="489" y="1"/>
                    </a:moveTo>
                    <a:lnTo>
                      <a:pt x="489" y="1"/>
                    </a:lnTo>
                    <a:cubicBezTo>
                      <a:pt x="0" y="1546"/>
                      <a:pt x="855" y="3195"/>
                      <a:pt x="2401" y="3686"/>
                    </a:cubicBezTo>
                    <a:cubicBezTo>
                      <a:pt x="2696" y="3779"/>
                      <a:pt x="2994" y="3823"/>
                      <a:pt x="3288" y="3823"/>
                    </a:cubicBezTo>
                    <a:cubicBezTo>
                      <a:pt x="4533" y="3823"/>
                      <a:pt x="5689" y="3025"/>
                      <a:pt x="6086" y="1775"/>
                    </a:cubicBez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7"/>
              <p:cNvSpPr/>
              <p:nvPr/>
            </p:nvSpPr>
            <p:spPr>
              <a:xfrm>
                <a:off x="3501175" y="2738200"/>
                <a:ext cx="350525" cy="311550"/>
              </a:xfrm>
              <a:custGeom>
                <a:rect b="b" l="l" r="r" t="t"/>
                <a:pathLst>
                  <a:path extrusionOk="0" h="12462" w="14021">
                    <a:moveTo>
                      <a:pt x="7364" y="0"/>
                    </a:moveTo>
                    <a:cubicBezTo>
                      <a:pt x="6364" y="0"/>
                      <a:pt x="5349" y="233"/>
                      <a:pt x="4401" y="724"/>
                    </a:cubicBezTo>
                    <a:cubicBezTo>
                      <a:pt x="1239" y="2364"/>
                      <a:pt x="1" y="6271"/>
                      <a:pt x="1640" y="9433"/>
                    </a:cubicBezTo>
                    <a:cubicBezTo>
                      <a:pt x="2356" y="10815"/>
                      <a:pt x="3547" y="11890"/>
                      <a:pt x="4995" y="12461"/>
                    </a:cubicBezTo>
                    <a:lnTo>
                      <a:pt x="13653" y="7972"/>
                    </a:lnTo>
                    <a:cubicBezTo>
                      <a:pt x="14020" y="6460"/>
                      <a:pt x="13828" y="4866"/>
                      <a:pt x="13111" y="3485"/>
                    </a:cubicBezTo>
                    <a:cubicBezTo>
                      <a:pt x="11962" y="1271"/>
                      <a:pt x="9702" y="0"/>
                      <a:pt x="736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7"/>
              <p:cNvSpPr/>
              <p:nvPr/>
            </p:nvSpPr>
            <p:spPr>
              <a:xfrm>
                <a:off x="3611200" y="2738200"/>
                <a:ext cx="240500" cy="255400"/>
              </a:xfrm>
              <a:custGeom>
                <a:rect b="b" l="l" r="r" t="t"/>
                <a:pathLst>
                  <a:path extrusionOk="0" h="10216" w="9620">
                    <a:moveTo>
                      <a:pt x="2963" y="0"/>
                    </a:moveTo>
                    <a:cubicBezTo>
                      <a:pt x="1963" y="0"/>
                      <a:pt x="948" y="233"/>
                      <a:pt x="0" y="724"/>
                    </a:cubicBezTo>
                    <a:lnTo>
                      <a:pt x="4924" y="10216"/>
                    </a:lnTo>
                    <a:lnTo>
                      <a:pt x="9252" y="7972"/>
                    </a:lnTo>
                    <a:cubicBezTo>
                      <a:pt x="9619" y="6460"/>
                      <a:pt x="9427" y="4866"/>
                      <a:pt x="8710" y="3485"/>
                    </a:cubicBezTo>
                    <a:cubicBezTo>
                      <a:pt x="7561" y="1271"/>
                      <a:pt x="5301" y="0"/>
                      <a:pt x="296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7"/>
              <p:cNvSpPr/>
              <p:nvPr/>
            </p:nvSpPr>
            <p:spPr>
              <a:xfrm>
                <a:off x="3568175" y="2796875"/>
                <a:ext cx="222800" cy="196925"/>
              </a:xfrm>
              <a:custGeom>
                <a:rect b="b" l="l" r="r" t="t"/>
                <a:pathLst>
                  <a:path extrusionOk="0" h="7877" w="8912">
                    <a:moveTo>
                      <a:pt x="4688" y="1"/>
                    </a:moveTo>
                    <a:cubicBezTo>
                      <a:pt x="4051" y="1"/>
                      <a:pt x="3405" y="149"/>
                      <a:pt x="2802" y="461"/>
                    </a:cubicBezTo>
                    <a:cubicBezTo>
                      <a:pt x="789" y="1506"/>
                      <a:pt x="1" y="3992"/>
                      <a:pt x="1044" y="6005"/>
                    </a:cubicBezTo>
                    <a:cubicBezTo>
                      <a:pt x="1477" y="6840"/>
                      <a:pt x="2183" y="7500"/>
                      <a:pt x="3044" y="7876"/>
                    </a:cubicBezTo>
                    <a:lnTo>
                      <a:pt x="8723" y="4932"/>
                    </a:lnTo>
                    <a:cubicBezTo>
                      <a:pt x="8912" y="4010"/>
                      <a:pt x="8778" y="3053"/>
                      <a:pt x="8346" y="2219"/>
                    </a:cubicBezTo>
                    <a:cubicBezTo>
                      <a:pt x="7614" y="809"/>
                      <a:pt x="6176" y="1"/>
                      <a:pt x="46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7"/>
              <p:cNvSpPr/>
              <p:nvPr/>
            </p:nvSpPr>
            <p:spPr>
              <a:xfrm>
                <a:off x="3638200" y="2796875"/>
                <a:ext cx="152775" cy="160100"/>
              </a:xfrm>
              <a:custGeom>
                <a:rect b="b" l="l" r="r" t="t"/>
                <a:pathLst>
                  <a:path extrusionOk="0" h="6404" w="6111">
                    <a:moveTo>
                      <a:pt x="1887" y="1"/>
                    </a:moveTo>
                    <a:cubicBezTo>
                      <a:pt x="1250" y="1"/>
                      <a:pt x="604" y="149"/>
                      <a:pt x="1" y="461"/>
                    </a:cubicBezTo>
                    <a:lnTo>
                      <a:pt x="3082" y="6404"/>
                    </a:lnTo>
                    <a:lnTo>
                      <a:pt x="5922" y="4932"/>
                    </a:lnTo>
                    <a:cubicBezTo>
                      <a:pt x="6111" y="4010"/>
                      <a:pt x="5977" y="3053"/>
                      <a:pt x="5545" y="2219"/>
                    </a:cubicBezTo>
                    <a:cubicBezTo>
                      <a:pt x="4813" y="809"/>
                      <a:pt x="3375" y="1"/>
                      <a:pt x="1887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7"/>
              <p:cNvSpPr/>
              <p:nvPr/>
            </p:nvSpPr>
            <p:spPr>
              <a:xfrm>
                <a:off x="3701400" y="2629925"/>
                <a:ext cx="132350" cy="218350"/>
              </a:xfrm>
              <a:custGeom>
                <a:rect b="b" l="l" r="r" t="t"/>
                <a:pathLst>
                  <a:path extrusionOk="0" h="8734" w="5294">
                    <a:moveTo>
                      <a:pt x="1047" y="1"/>
                    </a:moveTo>
                    <a:lnTo>
                      <a:pt x="0" y="543"/>
                    </a:lnTo>
                    <a:lnTo>
                      <a:pt x="4247" y="8733"/>
                    </a:lnTo>
                    <a:lnTo>
                      <a:pt x="5293" y="8190"/>
                    </a:lnTo>
                    <a:lnTo>
                      <a:pt x="104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3413050" y="2615250"/>
                <a:ext cx="339325" cy="195125"/>
              </a:xfrm>
              <a:custGeom>
                <a:rect b="b" l="l" r="r" t="t"/>
                <a:pathLst>
                  <a:path extrusionOk="0" h="7805" w="13573">
                    <a:moveTo>
                      <a:pt x="13029" y="1"/>
                    </a:moveTo>
                    <a:lnTo>
                      <a:pt x="1" y="6757"/>
                    </a:lnTo>
                    <a:lnTo>
                      <a:pt x="544" y="7805"/>
                    </a:lnTo>
                    <a:lnTo>
                      <a:pt x="13572" y="1048"/>
                    </a:lnTo>
                    <a:lnTo>
                      <a:pt x="1302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3388350" y="2612150"/>
                <a:ext cx="364075" cy="111825"/>
              </a:xfrm>
              <a:custGeom>
                <a:rect b="b" l="l" r="r" t="t"/>
                <a:pathLst>
                  <a:path extrusionOk="0" h="4473" w="14563">
                    <a:moveTo>
                      <a:pt x="14295" y="1"/>
                    </a:moveTo>
                    <a:lnTo>
                      <a:pt x="1" y="3325"/>
                    </a:lnTo>
                    <a:lnTo>
                      <a:pt x="133" y="3898"/>
                    </a:lnTo>
                    <a:lnTo>
                      <a:pt x="267" y="4473"/>
                    </a:lnTo>
                    <a:lnTo>
                      <a:pt x="14563" y="1149"/>
                    </a:lnTo>
                    <a:lnTo>
                      <a:pt x="14429" y="575"/>
                    </a:lnTo>
                    <a:lnTo>
                      <a:pt x="1429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7"/>
              <p:cNvSpPr/>
              <p:nvPr/>
            </p:nvSpPr>
            <p:spPr>
              <a:xfrm>
                <a:off x="3499100" y="2807875"/>
                <a:ext cx="419525" cy="281075"/>
              </a:xfrm>
              <a:custGeom>
                <a:rect b="b" l="l" r="r" t="t"/>
                <a:pathLst>
                  <a:path extrusionOk="0" h="11243" w="16781">
                    <a:moveTo>
                      <a:pt x="15192" y="1"/>
                    </a:moveTo>
                    <a:lnTo>
                      <a:pt x="0" y="7878"/>
                    </a:lnTo>
                    <a:lnTo>
                      <a:pt x="55" y="7983"/>
                    </a:lnTo>
                    <a:cubicBezTo>
                      <a:pt x="1128" y="10054"/>
                      <a:pt x="3242" y="11242"/>
                      <a:pt x="5427" y="11242"/>
                    </a:cubicBezTo>
                    <a:cubicBezTo>
                      <a:pt x="6363" y="11242"/>
                      <a:pt x="7312" y="11024"/>
                      <a:pt x="8198" y="10565"/>
                    </a:cubicBezTo>
                    <a:lnTo>
                      <a:pt x="12665" y="8249"/>
                    </a:lnTo>
                    <a:cubicBezTo>
                      <a:pt x="15622" y="6716"/>
                      <a:pt x="16780" y="3063"/>
                      <a:pt x="15247" y="106"/>
                    </a:cubicBezTo>
                    <a:lnTo>
                      <a:pt x="1519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7"/>
              <p:cNvSpPr/>
              <p:nvPr/>
            </p:nvSpPr>
            <p:spPr>
              <a:xfrm>
                <a:off x="3689025" y="2807875"/>
                <a:ext cx="229600" cy="235175"/>
              </a:xfrm>
              <a:custGeom>
                <a:rect b="b" l="l" r="r" t="t"/>
                <a:pathLst>
                  <a:path extrusionOk="0" h="9407" w="9184">
                    <a:moveTo>
                      <a:pt x="0" y="3939"/>
                    </a:moveTo>
                    <a:lnTo>
                      <a:pt x="0" y="3940"/>
                    </a:lnTo>
                    <a:lnTo>
                      <a:pt x="1" y="3940"/>
                    </a:lnTo>
                    <a:lnTo>
                      <a:pt x="1" y="3940"/>
                    </a:lnTo>
                    <a:lnTo>
                      <a:pt x="0" y="3939"/>
                    </a:lnTo>
                    <a:close/>
                    <a:moveTo>
                      <a:pt x="7595" y="1"/>
                    </a:moveTo>
                    <a:lnTo>
                      <a:pt x="1" y="3940"/>
                    </a:lnTo>
                    <a:lnTo>
                      <a:pt x="1" y="3940"/>
                    </a:lnTo>
                    <a:lnTo>
                      <a:pt x="2835" y="9407"/>
                    </a:lnTo>
                    <a:lnTo>
                      <a:pt x="5068" y="8249"/>
                    </a:lnTo>
                    <a:cubicBezTo>
                      <a:pt x="8025" y="6716"/>
                      <a:pt x="9183" y="3063"/>
                      <a:pt x="7650" y="106"/>
                    </a:cubicBezTo>
                    <a:lnTo>
                      <a:pt x="759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7"/>
              <p:cNvSpPr/>
              <p:nvPr/>
            </p:nvSpPr>
            <p:spPr>
              <a:xfrm>
                <a:off x="3460225" y="2780100"/>
                <a:ext cx="460275" cy="257850"/>
              </a:xfrm>
              <a:custGeom>
                <a:rect b="b" l="l" r="r" t="t"/>
                <a:pathLst>
                  <a:path extrusionOk="0" h="10314" w="18411">
                    <a:moveTo>
                      <a:pt x="17868" y="0"/>
                    </a:moveTo>
                    <a:lnTo>
                      <a:pt x="0" y="9265"/>
                    </a:lnTo>
                    <a:lnTo>
                      <a:pt x="544" y="10313"/>
                    </a:lnTo>
                    <a:lnTo>
                      <a:pt x="18411" y="1047"/>
                    </a:lnTo>
                    <a:lnTo>
                      <a:pt x="17868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8" name="Google Shape;208;p27"/>
              <p:cNvSpPr/>
              <p:nvPr/>
            </p:nvSpPr>
            <p:spPr>
              <a:xfrm>
                <a:off x="3683550" y="2780100"/>
                <a:ext cx="236950" cy="142000"/>
              </a:xfrm>
              <a:custGeom>
                <a:rect b="b" l="l" r="r" t="t"/>
                <a:pathLst>
                  <a:path extrusionOk="0" h="5680" w="9478">
                    <a:moveTo>
                      <a:pt x="8935" y="0"/>
                    </a:moveTo>
                    <a:lnTo>
                      <a:pt x="1" y="4633"/>
                    </a:lnTo>
                    <a:lnTo>
                      <a:pt x="544" y="5680"/>
                    </a:lnTo>
                    <a:lnTo>
                      <a:pt x="9478" y="1047"/>
                    </a:lnTo>
                    <a:lnTo>
                      <a:pt x="8935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9" name="Google Shape;209;p27"/>
              <p:cNvSpPr/>
              <p:nvPr/>
            </p:nvSpPr>
            <p:spPr>
              <a:xfrm>
                <a:off x="3551025" y="3240350"/>
                <a:ext cx="307700" cy="307725"/>
              </a:xfrm>
              <a:custGeom>
                <a:rect b="b" l="l" r="r" t="t"/>
                <a:pathLst>
                  <a:path extrusionOk="0" h="12309" w="12308">
                    <a:moveTo>
                      <a:pt x="6154" y="1"/>
                    </a:moveTo>
                    <a:cubicBezTo>
                      <a:pt x="4521" y="1"/>
                      <a:pt x="2957" y="649"/>
                      <a:pt x="1802" y="1803"/>
                    </a:cubicBezTo>
                    <a:cubicBezTo>
                      <a:pt x="648" y="2957"/>
                      <a:pt x="0" y="4523"/>
                      <a:pt x="0" y="6154"/>
                    </a:cubicBezTo>
                    <a:cubicBezTo>
                      <a:pt x="0" y="7787"/>
                      <a:pt x="648" y="9353"/>
                      <a:pt x="1802" y="10505"/>
                    </a:cubicBezTo>
                    <a:cubicBezTo>
                      <a:pt x="2957" y="11659"/>
                      <a:pt x="4521" y="12309"/>
                      <a:pt x="6154" y="12309"/>
                    </a:cubicBezTo>
                    <a:cubicBezTo>
                      <a:pt x="7786" y="12309"/>
                      <a:pt x="9351" y="11659"/>
                      <a:pt x="10505" y="10505"/>
                    </a:cubicBezTo>
                    <a:cubicBezTo>
                      <a:pt x="11659" y="9353"/>
                      <a:pt x="12307" y="7787"/>
                      <a:pt x="12307" y="6154"/>
                    </a:cubicBezTo>
                    <a:cubicBezTo>
                      <a:pt x="12307" y="4523"/>
                      <a:pt x="11659" y="2957"/>
                      <a:pt x="10505" y="1803"/>
                    </a:cubicBezTo>
                    <a:cubicBezTo>
                      <a:pt x="9351" y="649"/>
                      <a:pt x="7786" y="1"/>
                      <a:pt x="615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27"/>
              <p:cNvSpPr/>
              <p:nvPr/>
            </p:nvSpPr>
            <p:spPr>
              <a:xfrm>
                <a:off x="3877800" y="3059100"/>
                <a:ext cx="351400" cy="307800"/>
              </a:xfrm>
              <a:custGeom>
                <a:rect b="b" l="l" r="r" t="t"/>
                <a:pathLst>
                  <a:path extrusionOk="0" h="12312" w="14056">
                    <a:moveTo>
                      <a:pt x="7023" y="1"/>
                    </a:moveTo>
                    <a:cubicBezTo>
                      <a:pt x="6067" y="1"/>
                      <a:pt x="5097" y="225"/>
                      <a:pt x="4190" y="696"/>
                    </a:cubicBezTo>
                    <a:cubicBezTo>
                      <a:pt x="1174" y="2264"/>
                      <a:pt x="1" y="5979"/>
                      <a:pt x="1568" y="8994"/>
                    </a:cubicBezTo>
                    <a:cubicBezTo>
                      <a:pt x="2664" y="11103"/>
                      <a:pt x="4811" y="12311"/>
                      <a:pt x="7034" y="12311"/>
                    </a:cubicBezTo>
                    <a:cubicBezTo>
                      <a:pt x="7990" y="12311"/>
                      <a:pt x="8959" y="12088"/>
                      <a:pt x="9866" y="11616"/>
                    </a:cubicBezTo>
                    <a:cubicBezTo>
                      <a:pt x="12882" y="10049"/>
                      <a:pt x="14056" y="6333"/>
                      <a:pt x="12488" y="3318"/>
                    </a:cubicBezTo>
                    <a:cubicBezTo>
                      <a:pt x="11393" y="1209"/>
                      <a:pt x="9246" y="1"/>
                      <a:pt x="70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27"/>
              <p:cNvSpPr/>
              <p:nvPr/>
            </p:nvSpPr>
            <p:spPr>
              <a:xfrm>
                <a:off x="4248275" y="2877900"/>
                <a:ext cx="307725" cy="307725"/>
              </a:xfrm>
              <a:custGeom>
                <a:rect b="b" l="l" r="r" t="t"/>
                <a:pathLst>
                  <a:path extrusionOk="0" h="12309" w="12309">
                    <a:moveTo>
                      <a:pt x="6155" y="1"/>
                    </a:moveTo>
                    <a:cubicBezTo>
                      <a:pt x="4523" y="1"/>
                      <a:pt x="2957" y="650"/>
                      <a:pt x="1803" y="1804"/>
                    </a:cubicBezTo>
                    <a:cubicBezTo>
                      <a:pt x="649" y="2958"/>
                      <a:pt x="0" y="4523"/>
                      <a:pt x="0" y="6155"/>
                    </a:cubicBezTo>
                    <a:cubicBezTo>
                      <a:pt x="0" y="7786"/>
                      <a:pt x="649" y="9353"/>
                      <a:pt x="1803" y="10507"/>
                    </a:cubicBezTo>
                    <a:cubicBezTo>
                      <a:pt x="2957" y="11661"/>
                      <a:pt x="4523" y="12309"/>
                      <a:pt x="6155" y="12309"/>
                    </a:cubicBezTo>
                    <a:cubicBezTo>
                      <a:pt x="7786" y="12309"/>
                      <a:pt x="9352" y="11661"/>
                      <a:pt x="10506" y="10507"/>
                    </a:cubicBezTo>
                    <a:cubicBezTo>
                      <a:pt x="11660" y="9353"/>
                      <a:pt x="12308" y="7786"/>
                      <a:pt x="12308" y="6155"/>
                    </a:cubicBezTo>
                    <a:cubicBezTo>
                      <a:pt x="12308" y="4523"/>
                      <a:pt x="11660" y="2958"/>
                      <a:pt x="10506" y="1804"/>
                    </a:cubicBezTo>
                    <a:cubicBezTo>
                      <a:pt x="9352" y="650"/>
                      <a:pt x="7786" y="1"/>
                      <a:pt x="61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27"/>
              <p:cNvSpPr/>
              <p:nvPr/>
            </p:nvSpPr>
            <p:spPr>
              <a:xfrm>
                <a:off x="4575075" y="2696675"/>
                <a:ext cx="351425" cy="307775"/>
              </a:xfrm>
              <a:custGeom>
                <a:rect b="b" l="l" r="r" t="t"/>
                <a:pathLst>
                  <a:path extrusionOk="0" h="12311" w="14057">
                    <a:moveTo>
                      <a:pt x="7023" y="0"/>
                    </a:moveTo>
                    <a:cubicBezTo>
                      <a:pt x="6067" y="0"/>
                      <a:pt x="5097" y="224"/>
                      <a:pt x="4190" y="695"/>
                    </a:cubicBezTo>
                    <a:cubicBezTo>
                      <a:pt x="1175" y="2262"/>
                      <a:pt x="0" y="5978"/>
                      <a:pt x="1567" y="8993"/>
                    </a:cubicBezTo>
                    <a:cubicBezTo>
                      <a:pt x="2663" y="11102"/>
                      <a:pt x="4810" y="12310"/>
                      <a:pt x="7033" y="12310"/>
                    </a:cubicBezTo>
                    <a:cubicBezTo>
                      <a:pt x="7989" y="12310"/>
                      <a:pt x="8959" y="12087"/>
                      <a:pt x="9866" y="11615"/>
                    </a:cubicBezTo>
                    <a:cubicBezTo>
                      <a:pt x="12882" y="10048"/>
                      <a:pt x="14056" y="6332"/>
                      <a:pt x="12488" y="3317"/>
                    </a:cubicBezTo>
                    <a:cubicBezTo>
                      <a:pt x="11392" y="1208"/>
                      <a:pt x="9246" y="0"/>
                      <a:pt x="70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7"/>
              <p:cNvSpPr/>
              <p:nvPr/>
            </p:nvSpPr>
            <p:spPr>
              <a:xfrm>
                <a:off x="3728825" y="1553175"/>
                <a:ext cx="2939575" cy="3923400"/>
              </a:xfrm>
              <a:custGeom>
                <a:rect b="b" l="l" r="r" t="t"/>
                <a:pathLst>
                  <a:path extrusionOk="0" h="156936" w="117583">
                    <a:moveTo>
                      <a:pt x="29283" y="1"/>
                    </a:moveTo>
                    <a:lnTo>
                      <a:pt x="49955" y="39769"/>
                    </a:lnTo>
                    <a:lnTo>
                      <a:pt x="50300" y="45191"/>
                    </a:lnTo>
                    <a:cubicBezTo>
                      <a:pt x="50548" y="49116"/>
                      <a:pt x="49623" y="53026"/>
                      <a:pt x="47639" y="56422"/>
                    </a:cubicBezTo>
                    <a:cubicBezTo>
                      <a:pt x="45896" y="59406"/>
                      <a:pt x="42737" y="61123"/>
                      <a:pt x="39451" y="61123"/>
                    </a:cubicBezTo>
                    <a:cubicBezTo>
                      <a:pt x="38294" y="61123"/>
                      <a:pt x="37121" y="60910"/>
                      <a:pt x="35988" y="60465"/>
                    </a:cubicBezTo>
                    <a:lnTo>
                      <a:pt x="33530" y="59500"/>
                    </a:lnTo>
                    <a:cubicBezTo>
                      <a:pt x="30457" y="58293"/>
                      <a:pt x="27888" y="56074"/>
                      <a:pt x="26248" y="53209"/>
                    </a:cubicBezTo>
                    <a:lnTo>
                      <a:pt x="26108" y="52963"/>
                    </a:lnTo>
                    <a:cubicBezTo>
                      <a:pt x="24768" y="50625"/>
                      <a:pt x="22803" y="48705"/>
                      <a:pt x="20434" y="47421"/>
                    </a:cubicBezTo>
                    <a:cubicBezTo>
                      <a:pt x="17335" y="45742"/>
                      <a:pt x="13921" y="44904"/>
                      <a:pt x="10509" y="44904"/>
                    </a:cubicBezTo>
                    <a:cubicBezTo>
                      <a:pt x="6875" y="44904"/>
                      <a:pt x="3243" y="45855"/>
                      <a:pt x="1" y="47750"/>
                    </a:cubicBezTo>
                    <a:lnTo>
                      <a:pt x="27487" y="71780"/>
                    </a:lnTo>
                    <a:lnTo>
                      <a:pt x="39212" y="89578"/>
                    </a:lnTo>
                    <a:cubicBezTo>
                      <a:pt x="42619" y="94749"/>
                      <a:pt x="47346" y="98916"/>
                      <a:pt x="52905" y="101646"/>
                    </a:cubicBezTo>
                    <a:lnTo>
                      <a:pt x="69094" y="109597"/>
                    </a:lnTo>
                    <a:lnTo>
                      <a:pt x="81269" y="156936"/>
                    </a:lnTo>
                    <a:lnTo>
                      <a:pt x="117582" y="138060"/>
                    </a:lnTo>
                    <a:lnTo>
                      <a:pt x="96516" y="83303"/>
                    </a:lnTo>
                    <a:lnTo>
                      <a:pt x="63838" y="42200"/>
                    </a:lnTo>
                    <a:lnTo>
                      <a:pt x="41607" y="4943"/>
                    </a:lnTo>
                    <a:lnTo>
                      <a:pt x="29283" y="1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7"/>
              <p:cNvSpPr/>
              <p:nvPr/>
            </p:nvSpPr>
            <p:spPr>
              <a:xfrm>
                <a:off x="2262950" y="3080400"/>
                <a:ext cx="577900" cy="577900"/>
              </a:xfrm>
              <a:custGeom>
                <a:rect b="b" l="l" r="r" t="t"/>
                <a:pathLst>
                  <a:path extrusionOk="0" h="23116" w="23116">
                    <a:moveTo>
                      <a:pt x="2656" y="1"/>
                    </a:moveTo>
                    <a:cubicBezTo>
                      <a:pt x="1184" y="1"/>
                      <a:pt x="0" y="1185"/>
                      <a:pt x="0" y="2657"/>
                    </a:cubicBezTo>
                    <a:lnTo>
                      <a:pt x="0" y="20460"/>
                    </a:lnTo>
                    <a:cubicBezTo>
                      <a:pt x="0" y="21930"/>
                      <a:pt x="1184" y="23116"/>
                      <a:pt x="2656" y="23116"/>
                    </a:cubicBezTo>
                    <a:lnTo>
                      <a:pt x="20459" y="23116"/>
                    </a:lnTo>
                    <a:cubicBezTo>
                      <a:pt x="21930" y="23116"/>
                      <a:pt x="23115" y="21930"/>
                      <a:pt x="23115" y="20460"/>
                    </a:cubicBezTo>
                    <a:lnTo>
                      <a:pt x="23115" y="2657"/>
                    </a:lnTo>
                    <a:cubicBezTo>
                      <a:pt x="23115" y="1185"/>
                      <a:pt x="21930" y="1"/>
                      <a:pt x="2045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7"/>
              <p:cNvSpPr/>
              <p:nvPr/>
            </p:nvSpPr>
            <p:spPr>
              <a:xfrm>
                <a:off x="2383650" y="3201125"/>
                <a:ext cx="336475" cy="336475"/>
              </a:xfrm>
              <a:custGeom>
                <a:rect b="b" l="l" r="r" t="t"/>
                <a:pathLst>
                  <a:path extrusionOk="0" h="13459" w="13459">
                    <a:moveTo>
                      <a:pt x="6730" y="0"/>
                    </a:moveTo>
                    <a:cubicBezTo>
                      <a:pt x="4944" y="0"/>
                      <a:pt x="3232" y="708"/>
                      <a:pt x="1971" y="1971"/>
                    </a:cubicBezTo>
                    <a:cubicBezTo>
                      <a:pt x="709" y="3232"/>
                      <a:pt x="0" y="4944"/>
                      <a:pt x="0" y="6729"/>
                    </a:cubicBezTo>
                    <a:cubicBezTo>
                      <a:pt x="0" y="8513"/>
                      <a:pt x="709" y="10225"/>
                      <a:pt x="1971" y="11488"/>
                    </a:cubicBezTo>
                    <a:cubicBezTo>
                      <a:pt x="3232" y="12749"/>
                      <a:pt x="4944" y="13459"/>
                      <a:pt x="6730" y="13459"/>
                    </a:cubicBezTo>
                    <a:cubicBezTo>
                      <a:pt x="8514" y="13459"/>
                      <a:pt x="10226" y="12749"/>
                      <a:pt x="11488" y="11488"/>
                    </a:cubicBezTo>
                    <a:cubicBezTo>
                      <a:pt x="12749" y="10225"/>
                      <a:pt x="13459" y="8513"/>
                      <a:pt x="13459" y="6729"/>
                    </a:cubicBezTo>
                    <a:cubicBezTo>
                      <a:pt x="13459" y="4944"/>
                      <a:pt x="12749" y="3232"/>
                      <a:pt x="11488" y="1971"/>
                    </a:cubicBezTo>
                    <a:cubicBezTo>
                      <a:pt x="10226" y="708"/>
                      <a:pt x="8514" y="0"/>
                      <a:pt x="673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7"/>
              <p:cNvSpPr/>
              <p:nvPr/>
            </p:nvSpPr>
            <p:spPr>
              <a:xfrm>
                <a:off x="5147150" y="1406650"/>
                <a:ext cx="577900" cy="577900"/>
              </a:xfrm>
              <a:custGeom>
                <a:rect b="b" l="l" r="r" t="t"/>
                <a:pathLst>
                  <a:path extrusionOk="0" h="23116" w="23116">
                    <a:moveTo>
                      <a:pt x="2657" y="1"/>
                    </a:moveTo>
                    <a:cubicBezTo>
                      <a:pt x="1185" y="1"/>
                      <a:pt x="1" y="1185"/>
                      <a:pt x="1" y="2657"/>
                    </a:cubicBezTo>
                    <a:lnTo>
                      <a:pt x="1" y="20460"/>
                    </a:lnTo>
                    <a:cubicBezTo>
                      <a:pt x="1" y="21930"/>
                      <a:pt x="1185" y="23116"/>
                      <a:pt x="2657" y="23116"/>
                    </a:cubicBezTo>
                    <a:lnTo>
                      <a:pt x="20459" y="23116"/>
                    </a:lnTo>
                    <a:cubicBezTo>
                      <a:pt x="21930" y="23116"/>
                      <a:pt x="23116" y="21930"/>
                      <a:pt x="23116" y="20460"/>
                    </a:cubicBezTo>
                    <a:lnTo>
                      <a:pt x="23116" y="2657"/>
                    </a:lnTo>
                    <a:cubicBezTo>
                      <a:pt x="23116" y="1185"/>
                      <a:pt x="21930" y="1"/>
                      <a:pt x="2045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7"/>
              <p:cNvSpPr/>
              <p:nvPr/>
            </p:nvSpPr>
            <p:spPr>
              <a:xfrm>
                <a:off x="5267875" y="1527375"/>
                <a:ext cx="336475" cy="336475"/>
              </a:xfrm>
              <a:custGeom>
                <a:rect b="b" l="l" r="r" t="t"/>
                <a:pathLst>
                  <a:path extrusionOk="0" h="13459" w="13459">
                    <a:moveTo>
                      <a:pt x="6729" y="0"/>
                    </a:moveTo>
                    <a:cubicBezTo>
                      <a:pt x="4944" y="0"/>
                      <a:pt x="3232" y="708"/>
                      <a:pt x="1971" y="1971"/>
                    </a:cubicBezTo>
                    <a:cubicBezTo>
                      <a:pt x="708" y="3232"/>
                      <a:pt x="0" y="4944"/>
                      <a:pt x="0" y="6729"/>
                    </a:cubicBezTo>
                    <a:cubicBezTo>
                      <a:pt x="0" y="8513"/>
                      <a:pt x="708" y="10225"/>
                      <a:pt x="1971" y="11487"/>
                    </a:cubicBezTo>
                    <a:cubicBezTo>
                      <a:pt x="3232" y="12749"/>
                      <a:pt x="4944" y="13459"/>
                      <a:pt x="6729" y="13459"/>
                    </a:cubicBezTo>
                    <a:cubicBezTo>
                      <a:pt x="8513" y="13459"/>
                      <a:pt x="10225" y="12749"/>
                      <a:pt x="11488" y="11487"/>
                    </a:cubicBezTo>
                    <a:cubicBezTo>
                      <a:pt x="12749" y="10225"/>
                      <a:pt x="13458" y="8513"/>
                      <a:pt x="13458" y="6729"/>
                    </a:cubicBezTo>
                    <a:cubicBezTo>
                      <a:pt x="13458" y="4944"/>
                      <a:pt x="12749" y="3232"/>
                      <a:pt x="11488" y="1971"/>
                    </a:cubicBezTo>
                    <a:cubicBezTo>
                      <a:pt x="10225" y="708"/>
                      <a:pt x="8513" y="0"/>
                      <a:pt x="672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27"/>
              <p:cNvSpPr/>
              <p:nvPr/>
            </p:nvSpPr>
            <p:spPr>
              <a:xfrm>
                <a:off x="4206600" y="642725"/>
                <a:ext cx="780600" cy="286200"/>
              </a:xfrm>
              <a:custGeom>
                <a:rect b="b" l="l" r="r" t="t"/>
                <a:pathLst>
                  <a:path extrusionOk="0" h="11448" w="31224">
                    <a:moveTo>
                      <a:pt x="0" y="1"/>
                    </a:moveTo>
                    <a:lnTo>
                      <a:pt x="12913" y="10244"/>
                    </a:lnTo>
                    <a:lnTo>
                      <a:pt x="13507" y="10715"/>
                    </a:lnTo>
                    <a:cubicBezTo>
                      <a:pt x="14124" y="11203"/>
                      <a:pt x="14868" y="11448"/>
                      <a:pt x="15612" y="11448"/>
                    </a:cubicBezTo>
                    <a:cubicBezTo>
                      <a:pt x="16356" y="11448"/>
                      <a:pt x="17100" y="11203"/>
                      <a:pt x="17717" y="10715"/>
                    </a:cubicBezTo>
                    <a:lnTo>
                      <a:pt x="18311" y="10244"/>
                    </a:lnTo>
                    <a:lnTo>
                      <a:pt x="31224" y="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9" name="Google Shape;219;p27"/>
              <p:cNvSpPr/>
              <p:nvPr/>
            </p:nvSpPr>
            <p:spPr>
              <a:xfrm>
                <a:off x="4206600" y="642725"/>
                <a:ext cx="322825" cy="512125"/>
              </a:xfrm>
              <a:custGeom>
                <a:rect b="b" l="l" r="r" t="t"/>
                <a:pathLst>
                  <a:path extrusionOk="0" h="20485" w="12913">
                    <a:moveTo>
                      <a:pt x="0" y="1"/>
                    </a:moveTo>
                    <a:lnTo>
                      <a:pt x="0" y="20485"/>
                    </a:lnTo>
                    <a:lnTo>
                      <a:pt x="12913" y="10243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7"/>
              <p:cNvSpPr/>
              <p:nvPr/>
            </p:nvSpPr>
            <p:spPr>
              <a:xfrm>
                <a:off x="4206600" y="898800"/>
                <a:ext cx="780600" cy="256050"/>
              </a:xfrm>
              <a:custGeom>
                <a:rect b="b" l="l" r="r" t="t"/>
                <a:pathLst>
                  <a:path extrusionOk="0" h="10242" w="31224">
                    <a:moveTo>
                      <a:pt x="12913" y="1"/>
                    </a:moveTo>
                    <a:lnTo>
                      <a:pt x="0" y="10242"/>
                    </a:lnTo>
                    <a:lnTo>
                      <a:pt x="31224" y="10242"/>
                    </a:lnTo>
                    <a:lnTo>
                      <a:pt x="18311" y="1"/>
                    </a:lnTo>
                    <a:lnTo>
                      <a:pt x="17717" y="471"/>
                    </a:lnTo>
                    <a:cubicBezTo>
                      <a:pt x="17100" y="960"/>
                      <a:pt x="16356" y="1204"/>
                      <a:pt x="15612" y="1204"/>
                    </a:cubicBezTo>
                    <a:cubicBezTo>
                      <a:pt x="14868" y="1204"/>
                      <a:pt x="14124" y="960"/>
                      <a:pt x="13507" y="471"/>
                    </a:cubicBezTo>
                    <a:lnTo>
                      <a:pt x="1291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7"/>
              <p:cNvSpPr/>
              <p:nvPr/>
            </p:nvSpPr>
            <p:spPr>
              <a:xfrm>
                <a:off x="4664350" y="642725"/>
                <a:ext cx="322850" cy="512125"/>
              </a:xfrm>
              <a:custGeom>
                <a:rect b="b" l="l" r="r" t="t"/>
                <a:pathLst>
                  <a:path extrusionOk="0" h="20485" w="12914">
                    <a:moveTo>
                      <a:pt x="12914" y="1"/>
                    </a:moveTo>
                    <a:lnTo>
                      <a:pt x="1" y="10243"/>
                    </a:lnTo>
                    <a:lnTo>
                      <a:pt x="12914" y="20485"/>
                    </a:lnTo>
                    <a:lnTo>
                      <a:pt x="1291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7"/>
              <p:cNvSpPr/>
              <p:nvPr/>
            </p:nvSpPr>
            <p:spPr>
              <a:xfrm>
                <a:off x="1763725" y="1903150"/>
                <a:ext cx="575550" cy="752650"/>
              </a:xfrm>
              <a:custGeom>
                <a:rect b="b" l="l" r="r" t="t"/>
                <a:pathLst>
                  <a:path extrusionOk="0" h="30106" w="23022">
                    <a:moveTo>
                      <a:pt x="1" y="1"/>
                    </a:moveTo>
                    <a:lnTo>
                      <a:pt x="1" y="30105"/>
                    </a:lnTo>
                    <a:lnTo>
                      <a:pt x="23022" y="30105"/>
                    </a:lnTo>
                    <a:lnTo>
                      <a:pt x="23022" y="4834"/>
                    </a:lnTo>
                    <a:lnTo>
                      <a:pt x="18189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3" name="Google Shape;223;p27"/>
              <p:cNvSpPr/>
              <p:nvPr/>
            </p:nvSpPr>
            <p:spPr>
              <a:xfrm>
                <a:off x="1713850" y="1853250"/>
                <a:ext cx="575550" cy="752675"/>
              </a:xfrm>
              <a:custGeom>
                <a:rect b="b" l="l" r="r" t="t"/>
                <a:pathLst>
                  <a:path extrusionOk="0" h="30107" w="23022">
                    <a:moveTo>
                      <a:pt x="1" y="1"/>
                    </a:moveTo>
                    <a:lnTo>
                      <a:pt x="1" y="30106"/>
                    </a:lnTo>
                    <a:lnTo>
                      <a:pt x="23022" y="30106"/>
                    </a:lnTo>
                    <a:lnTo>
                      <a:pt x="23022" y="4835"/>
                    </a:lnTo>
                    <a:lnTo>
                      <a:pt x="1818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4" name="Google Shape;224;p27"/>
              <p:cNvSpPr/>
              <p:nvPr/>
            </p:nvSpPr>
            <p:spPr>
              <a:xfrm>
                <a:off x="2168525" y="1853250"/>
                <a:ext cx="120875" cy="120900"/>
              </a:xfrm>
              <a:custGeom>
                <a:rect b="b" l="l" r="r" t="t"/>
                <a:pathLst>
                  <a:path extrusionOk="0" h="4836" w="4835">
                    <a:moveTo>
                      <a:pt x="1" y="1"/>
                    </a:moveTo>
                    <a:lnTo>
                      <a:pt x="1" y="4835"/>
                    </a:lnTo>
                    <a:lnTo>
                      <a:pt x="4835" y="483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7"/>
              <p:cNvSpPr/>
              <p:nvPr/>
            </p:nvSpPr>
            <p:spPr>
              <a:xfrm>
                <a:off x="1763725" y="1900425"/>
                <a:ext cx="244900" cy="26575"/>
              </a:xfrm>
              <a:custGeom>
                <a:rect b="b" l="l" r="r" t="t"/>
                <a:pathLst>
                  <a:path extrusionOk="0" h="1063" w="9796">
                    <a:moveTo>
                      <a:pt x="1" y="0"/>
                    </a:moveTo>
                    <a:lnTo>
                      <a:pt x="1" y="1063"/>
                    </a:lnTo>
                    <a:lnTo>
                      <a:pt x="9796" y="1063"/>
                    </a:lnTo>
                    <a:lnTo>
                      <a:pt x="97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27"/>
              <p:cNvSpPr/>
              <p:nvPr/>
            </p:nvSpPr>
            <p:spPr>
              <a:xfrm>
                <a:off x="1763725" y="1955375"/>
                <a:ext cx="156600" cy="26600"/>
              </a:xfrm>
              <a:custGeom>
                <a:rect b="b" l="l" r="r" t="t"/>
                <a:pathLst>
                  <a:path extrusionOk="0" h="1064" w="6264">
                    <a:moveTo>
                      <a:pt x="1" y="1"/>
                    </a:moveTo>
                    <a:lnTo>
                      <a:pt x="1" y="1063"/>
                    </a:lnTo>
                    <a:lnTo>
                      <a:pt x="6264" y="1063"/>
                    </a:lnTo>
                    <a:lnTo>
                      <a:pt x="626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27"/>
              <p:cNvSpPr/>
              <p:nvPr/>
            </p:nvSpPr>
            <p:spPr>
              <a:xfrm>
                <a:off x="1763725" y="2052775"/>
                <a:ext cx="475775" cy="26600"/>
              </a:xfrm>
              <a:custGeom>
                <a:rect b="b" l="l" r="r" t="t"/>
                <a:pathLst>
                  <a:path extrusionOk="0" h="1064" w="19031">
                    <a:moveTo>
                      <a:pt x="1" y="1"/>
                    </a:moveTo>
                    <a:lnTo>
                      <a:pt x="1" y="1063"/>
                    </a:lnTo>
                    <a:lnTo>
                      <a:pt x="19031" y="1063"/>
                    </a:lnTo>
                    <a:lnTo>
                      <a:pt x="190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8" name="Google Shape;228;p27"/>
              <p:cNvSpPr/>
              <p:nvPr/>
            </p:nvSpPr>
            <p:spPr>
              <a:xfrm>
                <a:off x="1763725" y="2128050"/>
                <a:ext cx="475775" cy="26575"/>
              </a:xfrm>
              <a:custGeom>
                <a:rect b="b" l="l" r="r" t="t"/>
                <a:pathLst>
                  <a:path extrusionOk="0" h="1063" w="19031">
                    <a:moveTo>
                      <a:pt x="1" y="0"/>
                    </a:moveTo>
                    <a:lnTo>
                      <a:pt x="1" y="1063"/>
                    </a:lnTo>
                    <a:lnTo>
                      <a:pt x="19031" y="1063"/>
                    </a:lnTo>
                    <a:lnTo>
                      <a:pt x="190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9" name="Google Shape;229;p27"/>
              <p:cNvSpPr/>
              <p:nvPr/>
            </p:nvSpPr>
            <p:spPr>
              <a:xfrm>
                <a:off x="1763725" y="2203300"/>
                <a:ext cx="475775" cy="26575"/>
              </a:xfrm>
              <a:custGeom>
                <a:rect b="b" l="l" r="r" t="t"/>
                <a:pathLst>
                  <a:path extrusionOk="0" h="1063" w="19031">
                    <a:moveTo>
                      <a:pt x="1" y="0"/>
                    </a:moveTo>
                    <a:lnTo>
                      <a:pt x="1" y="1063"/>
                    </a:lnTo>
                    <a:lnTo>
                      <a:pt x="19031" y="1063"/>
                    </a:lnTo>
                    <a:lnTo>
                      <a:pt x="1903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7"/>
              <p:cNvSpPr/>
              <p:nvPr/>
            </p:nvSpPr>
            <p:spPr>
              <a:xfrm>
                <a:off x="1763725" y="2278550"/>
                <a:ext cx="475775" cy="26600"/>
              </a:xfrm>
              <a:custGeom>
                <a:rect b="b" l="l" r="r" t="t"/>
                <a:pathLst>
                  <a:path extrusionOk="0" h="1064" w="19031">
                    <a:moveTo>
                      <a:pt x="1" y="1"/>
                    </a:moveTo>
                    <a:lnTo>
                      <a:pt x="1" y="1063"/>
                    </a:lnTo>
                    <a:lnTo>
                      <a:pt x="19031" y="1063"/>
                    </a:lnTo>
                    <a:lnTo>
                      <a:pt x="190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7"/>
              <p:cNvSpPr/>
              <p:nvPr/>
            </p:nvSpPr>
            <p:spPr>
              <a:xfrm>
                <a:off x="1763725" y="2353850"/>
                <a:ext cx="475775" cy="26600"/>
              </a:xfrm>
              <a:custGeom>
                <a:rect b="b" l="l" r="r" t="t"/>
                <a:pathLst>
                  <a:path extrusionOk="0" h="1064" w="19031">
                    <a:moveTo>
                      <a:pt x="1" y="1"/>
                    </a:moveTo>
                    <a:lnTo>
                      <a:pt x="1" y="1063"/>
                    </a:lnTo>
                    <a:lnTo>
                      <a:pt x="19031" y="1063"/>
                    </a:lnTo>
                    <a:lnTo>
                      <a:pt x="190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7"/>
              <p:cNvSpPr/>
              <p:nvPr/>
            </p:nvSpPr>
            <p:spPr>
              <a:xfrm>
                <a:off x="1763725" y="2429100"/>
                <a:ext cx="475775" cy="26600"/>
              </a:xfrm>
              <a:custGeom>
                <a:rect b="b" l="l" r="r" t="t"/>
                <a:pathLst>
                  <a:path extrusionOk="0" h="1064" w="19031">
                    <a:moveTo>
                      <a:pt x="1" y="1"/>
                    </a:moveTo>
                    <a:lnTo>
                      <a:pt x="1" y="1063"/>
                    </a:lnTo>
                    <a:lnTo>
                      <a:pt x="19031" y="1063"/>
                    </a:lnTo>
                    <a:lnTo>
                      <a:pt x="1903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27"/>
              <p:cNvSpPr/>
              <p:nvPr/>
            </p:nvSpPr>
            <p:spPr>
              <a:xfrm>
                <a:off x="1763725" y="2504350"/>
                <a:ext cx="274900" cy="26575"/>
              </a:xfrm>
              <a:custGeom>
                <a:rect b="b" l="l" r="r" t="t"/>
                <a:pathLst>
                  <a:path extrusionOk="0" h="1063" w="10996">
                    <a:moveTo>
                      <a:pt x="1" y="0"/>
                    </a:moveTo>
                    <a:lnTo>
                      <a:pt x="1" y="1063"/>
                    </a:lnTo>
                    <a:lnTo>
                      <a:pt x="10996" y="1063"/>
                    </a:lnTo>
                    <a:lnTo>
                      <a:pt x="1099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27"/>
              <p:cNvSpPr/>
              <p:nvPr/>
            </p:nvSpPr>
            <p:spPr>
              <a:xfrm>
                <a:off x="2275850" y="264375"/>
                <a:ext cx="702625" cy="600125"/>
              </a:xfrm>
              <a:custGeom>
                <a:rect b="b" l="l" r="r" t="t"/>
                <a:pathLst>
                  <a:path extrusionOk="0" h="24005" w="28105">
                    <a:moveTo>
                      <a:pt x="2052" y="0"/>
                    </a:moveTo>
                    <a:cubicBezTo>
                      <a:pt x="919" y="0"/>
                      <a:pt x="1" y="918"/>
                      <a:pt x="1" y="2052"/>
                    </a:cubicBezTo>
                    <a:lnTo>
                      <a:pt x="1" y="15485"/>
                    </a:lnTo>
                    <a:cubicBezTo>
                      <a:pt x="1" y="16619"/>
                      <a:pt x="919" y="17537"/>
                      <a:pt x="2052" y="17537"/>
                    </a:cubicBezTo>
                    <a:lnTo>
                      <a:pt x="18239" y="17537"/>
                    </a:lnTo>
                    <a:lnTo>
                      <a:pt x="24707" y="24004"/>
                    </a:lnTo>
                    <a:lnTo>
                      <a:pt x="24707" y="17537"/>
                    </a:lnTo>
                    <a:lnTo>
                      <a:pt x="26053" y="17537"/>
                    </a:lnTo>
                    <a:cubicBezTo>
                      <a:pt x="27185" y="17537"/>
                      <a:pt x="28103" y="16619"/>
                      <a:pt x="28103" y="15485"/>
                    </a:cubicBezTo>
                    <a:lnTo>
                      <a:pt x="28103" y="2052"/>
                    </a:lnTo>
                    <a:cubicBezTo>
                      <a:pt x="28104" y="918"/>
                      <a:pt x="27185" y="0"/>
                      <a:pt x="2605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27"/>
              <p:cNvSpPr/>
              <p:nvPr/>
            </p:nvSpPr>
            <p:spPr>
              <a:xfrm>
                <a:off x="2337200" y="341000"/>
                <a:ext cx="581250" cy="28825"/>
              </a:xfrm>
              <a:custGeom>
                <a:rect b="b" l="l" r="r" t="t"/>
                <a:pathLst>
                  <a:path extrusionOk="0" h="1153" w="23250">
                    <a:moveTo>
                      <a:pt x="1" y="0"/>
                    </a:moveTo>
                    <a:lnTo>
                      <a:pt x="1" y="1153"/>
                    </a:lnTo>
                    <a:lnTo>
                      <a:pt x="23249" y="1153"/>
                    </a:lnTo>
                    <a:lnTo>
                      <a:pt x="232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27"/>
              <p:cNvSpPr/>
              <p:nvPr/>
            </p:nvSpPr>
            <p:spPr>
              <a:xfrm>
                <a:off x="2337200" y="401050"/>
                <a:ext cx="581250" cy="28850"/>
              </a:xfrm>
              <a:custGeom>
                <a:rect b="b" l="l" r="r" t="t"/>
                <a:pathLst>
                  <a:path extrusionOk="0" h="1154" w="23250">
                    <a:moveTo>
                      <a:pt x="1" y="0"/>
                    </a:moveTo>
                    <a:lnTo>
                      <a:pt x="1" y="1153"/>
                    </a:lnTo>
                    <a:lnTo>
                      <a:pt x="23249" y="1153"/>
                    </a:lnTo>
                    <a:lnTo>
                      <a:pt x="232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27"/>
              <p:cNvSpPr/>
              <p:nvPr/>
            </p:nvSpPr>
            <p:spPr>
              <a:xfrm>
                <a:off x="2337200" y="461100"/>
                <a:ext cx="581250" cy="28875"/>
              </a:xfrm>
              <a:custGeom>
                <a:rect b="b" l="l" r="r" t="t"/>
                <a:pathLst>
                  <a:path extrusionOk="0" h="1155" w="23250">
                    <a:moveTo>
                      <a:pt x="1" y="0"/>
                    </a:moveTo>
                    <a:lnTo>
                      <a:pt x="1" y="1154"/>
                    </a:lnTo>
                    <a:lnTo>
                      <a:pt x="23249" y="1154"/>
                    </a:lnTo>
                    <a:lnTo>
                      <a:pt x="23249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27"/>
              <p:cNvSpPr/>
              <p:nvPr/>
            </p:nvSpPr>
            <p:spPr>
              <a:xfrm>
                <a:off x="2337200" y="521175"/>
                <a:ext cx="581250" cy="28850"/>
              </a:xfrm>
              <a:custGeom>
                <a:rect b="b" l="l" r="r" t="t"/>
                <a:pathLst>
                  <a:path extrusionOk="0" h="1154" w="23250">
                    <a:moveTo>
                      <a:pt x="1" y="1"/>
                    </a:moveTo>
                    <a:lnTo>
                      <a:pt x="1" y="1153"/>
                    </a:lnTo>
                    <a:lnTo>
                      <a:pt x="23249" y="1153"/>
                    </a:lnTo>
                    <a:lnTo>
                      <a:pt x="2324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27"/>
              <p:cNvSpPr/>
              <p:nvPr/>
            </p:nvSpPr>
            <p:spPr>
              <a:xfrm>
                <a:off x="2337200" y="581225"/>
                <a:ext cx="290625" cy="28850"/>
              </a:xfrm>
              <a:custGeom>
                <a:rect b="b" l="l" r="r" t="t"/>
                <a:pathLst>
                  <a:path extrusionOk="0" h="1154" w="11625">
                    <a:moveTo>
                      <a:pt x="1" y="1"/>
                    </a:moveTo>
                    <a:lnTo>
                      <a:pt x="1" y="1154"/>
                    </a:lnTo>
                    <a:lnTo>
                      <a:pt x="11625" y="1154"/>
                    </a:lnTo>
                    <a:lnTo>
                      <a:pt x="1162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27"/>
              <p:cNvSpPr/>
              <p:nvPr/>
            </p:nvSpPr>
            <p:spPr>
              <a:xfrm>
                <a:off x="5549575" y="2338200"/>
                <a:ext cx="724525" cy="485125"/>
              </a:xfrm>
              <a:custGeom>
                <a:rect b="b" l="l" r="r" t="t"/>
                <a:pathLst>
                  <a:path extrusionOk="0" h="19405" w="28981">
                    <a:moveTo>
                      <a:pt x="2657" y="0"/>
                    </a:moveTo>
                    <a:cubicBezTo>
                      <a:pt x="1189" y="0"/>
                      <a:pt x="0" y="1189"/>
                      <a:pt x="0" y="2656"/>
                    </a:cubicBezTo>
                    <a:lnTo>
                      <a:pt x="0" y="16748"/>
                    </a:lnTo>
                    <a:cubicBezTo>
                      <a:pt x="0" y="18216"/>
                      <a:pt x="1189" y="19405"/>
                      <a:pt x="2657" y="19405"/>
                    </a:cubicBezTo>
                    <a:lnTo>
                      <a:pt x="26325" y="19405"/>
                    </a:lnTo>
                    <a:cubicBezTo>
                      <a:pt x="27791" y="19405"/>
                      <a:pt x="28981" y="18216"/>
                      <a:pt x="28981" y="16748"/>
                    </a:cubicBezTo>
                    <a:lnTo>
                      <a:pt x="28981" y="2656"/>
                    </a:lnTo>
                    <a:cubicBezTo>
                      <a:pt x="28981" y="1189"/>
                      <a:pt x="27791" y="0"/>
                      <a:pt x="26325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>
                <a:off x="5489925" y="2278500"/>
                <a:ext cx="724500" cy="350525"/>
              </a:xfrm>
              <a:custGeom>
                <a:rect b="b" l="l" r="r" t="t"/>
                <a:pathLst>
                  <a:path extrusionOk="0" h="14021" w="28980">
                    <a:moveTo>
                      <a:pt x="2656" y="0"/>
                    </a:moveTo>
                    <a:cubicBezTo>
                      <a:pt x="1189" y="0"/>
                      <a:pt x="0" y="1189"/>
                      <a:pt x="0" y="2657"/>
                    </a:cubicBezTo>
                    <a:lnTo>
                      <a:pt x="0" y="12904"/>
                    </a:lnTo>
                    <a:lnTo>
                      <a:pt x="5734" y="7169"/>
                    </a:lnTo>
                    <a:cubicBezTo>
                      <a:pt x="6365" y="6539"/>
                      <a:pt x="7192" y="6223"/>
                      <a:pt x="8018" y="6223"/>
                    </a:cubicBezTo>
                    <a:cubicBezTo>
                      <a:pt x="8845" y="6223"/>
                      <a:pt x="9671" y="6539"/>
                      <a:pt x="10301" y="7169"/>
                    </a:cubicBezTo>
                    <a:lnTo>
                      <a:pt x="15098" y="11965"/>
                    </a:lnTo>
                    <a:cubicBezTo>
                      <a:pt x="15729" y="12596"/>
                      <a:pt x="16555" y="12911"/>
                      <a:pt x="17381" y="12911"/>
                    </a:cubicBezTo>
                    <a:cubicBezTo>
                      <a:pt x="18208" y="12911"/>
                      <a:pt x="19034" y="12596"/>
                      <a:pt x="19665" y="11965"/>
                    </a:cubicBezTo>
                    <a:lnTo>
                      <a:pt x="21010" y="10620"/>
                    </a:lnTo>
                    <a:cubicBezTo>
                      <a:pt x="21641" y="9989"/>
                      <a:pt x="22468" y="9674"/>
                      <a:pt x="23294" y="9674"/>
                    </a:cubicBezTo>
                    <a:cubicBezTo>
                      <a:pt x="24121" y="9674"/>
                      <a:pt x="24948" y="9989"/>
                      <a:pt x="25578" y="10620"/>
                    </a:cubicBezTo>
                    <a:lnTo>
                      <a:pt x="28979" y="14020"/>
                    </a:lnTo>
                    <a:lnTo>
                      <a:pt x="28979" y="2657"/>
                    </a:lnTo>
                    <a:cubicBezTo>
                      <a:pt x="28979" y="1189"/>
                      <a:pt x="27790" y="0"/>
                      <a:pt x="2632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27"/>
              <p:cNvSpPr/>
              <p:nvPr/>
            </p:nvSpPr>
            <p:spPr>
              <a:xfrm>
                <a:off x="5489925" y="2434075"/>
                <a:ext cx="724500" cy="329575"/>
              </a:xfrm>
              <a:custGeom>
                <a:rect b="b" l="l" r="r" t="t"/>
                <a:pathLst>
                  <a:path extrusionOk="0" h="13183" w="28980">
                    <a:moveTo>
                      <a:pt x="8018" y="0"/>
                    </a:moveTo>
                    <a:cubicBezTo>
                      <a:pt x="7192" y="0"/>
                      <a:pt x="6365" y="316"/>
                      <a:pt x="5734" y="946"/>
                    </a:cubicBezTo>
                    <a:lnTo>
                      <a:pt x="0" y="6681"/>
                    </a:lnTo>
                    <a:lnTo>
                      <a:pt x="0" y="10526"/>
                    </a:lnTo>
                    <a:cubicBezTo>
                      <a:pt x="0" y="11993"/>
                      <a:pt x="1189" y="13182"/>
                      <a:pt x="2656" y="13182"/>
                    </a:cubicBezTo>
                    <a:lnTo>
                      <a:pt x="26323" y="13182"/>
                    </a:lnTo>
                    <a:cubicBezTo>
                      <a:pt x="27790" y="13182"/>
                      <a:pt x="28979" y="11993"/>
                      <a:pt x="28979" y="10526"/>
                    </a:cubicBezTo>
                    <a:lnTo>
                      <a:pt x="28979" y="7797"/>
                    </a:lnTo>
                    <a:lnTo>
                      <a:pt x="25578" y="4397"/>
                    </a:lnTo>
                    <a:cubicBezTo>
                      <a:pt x="24948" y="3766"/>
                      <a:pt x="24121" y="3451"/>
                      <a:pt x="23294" y="3451"/>
                    </a:cubicBezTo>
                    <a:cubicBezTo>
                      <a:pt x="22468" y="3451"/>
                      <a:pt x="21641" y="3766"/>
                      <a:pt x="21010" y="4397"/>
                    </a:cubicBezTo>
                    <a:lnTo>
                      <a:pt x="19665" y="5742"/>
                    </a:lnTo>
                    <a:cubicBezTo>
                      <a:pt x="19034" y="6373"/>
                      <a:pt x="18208" y="6688"/>
                      <a:pt x="17381" y="6688"/>
                    </a:cubicBezTo>
                    <a:cubicBezTo>
                      <a:pt x="16555" y="6688"/>
                      <a:pt x="15729" y="6373"/>
                      <a:pt x="15098" y="5742"/>
                    </a:cubicBezTo>
                    <a:lnTo>
                      <a:pt x="10301" y="946"/>
                    </a:lnTo>
                    <a:cubicBezTo>
                      <a:pt x="9671" y="316"/>
                      <a:pt x="8845" y="0"/>
                      <a:pt x="801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27"/>
              <p:cNvSpPr/>
              <p:nvPr/>
            </p:nvSpPr>
            <p:spPr>
              <a:xfrm>
                <a:off x="5947450" y="2324400"/>
                <a:ext cx="134475" cy="129375"/>
              </a:xfrm>
              <a:custGeom>
                <a:rect b="b" l="l" r="r" t="t"/>
                <a:pathLst>
                  <a:path extrusionOk="0" h="5175" w="5379">
                    <a:moveTo>
                      <a:pt x="2791" y="0"/>
                    </a:moveTo>
                    <a:cubicBezTo>
                      <a:pt x="1744" y="0"/>
                      <a:pt x="801" y="630"/>
                      <a:pt x="401" y="1598"/>
                    </a:cubicBezTo>
                    <a:cubicBezTo>
                      <a:pt x="0" y="2564"/>
                      <a:pt x="222" y="3677"/>
                      <a:pt x="961" y="4417"/>
                    </a:cubicBezTo>
                    <a:cubicBezTo>
                      <a:pt x="1457" y="4912"/>
                      <a:pt x="2118" y="5175"/>
                      <a:pt x="2792" y="5175"/>
                    </a:cubicBezTo>
                    <a:cubicBezTo>
                      <a:pt x="3125" y="5175"/>
                      <a:pt x="3461" y="5110"/>
                      <a:pt x="3782" y="4978"/>
                    </a:cubicBezTo>
                    <a:cubicBezTo>
                      <a:pt x="4748" y="4577"/>
                      <a:pt x="5379" y="3634"/>
                      <a:pt x="5379" y="2588"/>
                    </a:cubicBezTo>
                    <a:cubicBezTo>
                      <a:pt x="5378" y="1159"/>
                      <a:pt x="4220" y="0"/>
                      <a:pt x="27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4" name="Google Shape;244;p27"/>
            <p:cNvGrpSpPr/>
            <p:nvPr/>
          </p:nvGrpSpPr>
          <p:grpSpPr>
            <a:xfrm>
              <a:off x="6773374" y="1951292"/>
              <a:ext cx="181100" cy="122950"/>
              <a:chOff x="6780775" y="1951292"/>
              <a:chExt cx="181100" cy="122950"/>
            </a:xfrm>
          </p:grpSpPr>
          <p:sp>
            <p:nvSpPr>
              <p:cNvPr id="245" name="Google Shape;245;p27"/>
              <p:cNvSpPr/>
              <p:nvPr/>
            </p:nvSpPr>
            <p:spPr>
              <a:xfrm>
                <a:off x="6780775" y="2034492"/>
                <a:ext cx="39775" cy="39750"/>
              </a:xfrm>
              <a:custGeom>
                <a:rect b="b" l="l" r="r" t="t"/>
                <a:pathLst>
                  <a:path extrusionOk="0" h="1590" w="1591">
                    <a:moveTo>
                      <a:pt x="1047" y="0"/>
                    </a:moveTo>
                    <a:lnTo>
                      <a:pt x="0" y="543"/>
                    </a:lnTo>
                    <a:lnTo>
                      <a:pt x="543" y="1589"/>
                    </a:lnTo>
                    <a:lnTo>
                      <a:pt x="1590" y="10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27"/>
              <p:cNvSpPr/>
              <p:nvPr/>
            </p:nvSpPr>
            <p:spPr>
              <a:xfrm>
                <a:off x="6922100" y="1961192"/>
                <a:ext cx="39775" cy="39775"/>
              </a:xfrm>
              <a:custGeom>
                <a:rect b="b" l="l" r="r" t="t"/>
                <a:pathLst>
                  <a:path extrusionOk="0" h="1591" w="1591">
                    <a:moveTo>
                      <a:pt x="1047" y="0"/>
                    </a:moveTo>
                    <a:lnTo>
                      <a:pt x="1" y="544"/>
                    </a:lnTo>
                    <a:lnTo>
                      <a:pt x="544" y="1590"/>
                    </a:lnTo>
                    <a:lnTo>
                      <a:pt x="1591" y="1047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7"/>
              <p:cNvSpPr/>
              <p:nvPr/>
            </p:nvSpPr>
            <p:spPr>
              <a:xfrm>
                <a:off x="6827300" y="1951292"/>
                <a:ext cx="39775" cy="39775"/>
              </a:xfrm>
              <a:custGeom>
                <a:rect b="b" l="l" r="r" t="t"/>
                <a:pathLst>
                  <a:path extrusionOk="0" h="1591" w="1591">
                    <a:moveTo>
                      <a:pt x="1047" y="0"/>
                    </a:moveTo>
                    <a:lnTo>
                      <a:pt x="0" y="543"/>
                    </a:lnTo>
                    <a:lnTo>
                      <a:pt x="544" y="1590"/>
                    </a:lnTo>
                    <a:lnTo>
                      <a:pt x="1590" y="1048"/>
                    </a:lnTo>
                    <a:lnTo>
                      <a:pt x="10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36"/>
          <p:cNvSpPr txBox="1"/>
          <p:nvPr/>
        </p:nvSpPr>
        <p:spPr>
          <a:xfrm>
            <a:off x="0" y="0"/>
            <a:ext cx="16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Business Canvas Model</a:t>
            </a:r>
            <a:endParaRPr b="1" sz="80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15" name="Google Shape;61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325" y="536400"/>
            <a:ext cx="7753349" cy="4603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37"/>
          <p:cNvSpPr txBox="1"/>
          <p:nvPr>
            <p:ph type="ctrTitle"/>
          </p:nvPr>
        </p:nvSpPr>
        <p:spPr>
          <a:xfrm>
            <a:off x="5347800" y="1283075"/>
            <a:ext cx="3898500" cy="15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"/>
                <a:ea typeface="IBM Plex Sans"/>
                <a:cs typeface="IBM Plex Sans"/>
                <a:sym typeface="IBM Plex Sans"/>
              </a:rPr>
              <a:t>Project Canvas</a:t>
            </a:r>
            <a:endParaRPr sz="3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1" name="Google Shape;621;p37"/>
          <p:cNvSpPr txBox="1"/>
          <p:nvPr>
            <p:ph idx="2" type="title"/>
          </p:nvPr>
        </p:nvSpPr>
        <p:spPr>
          <a:xfrm>
            <a:off x="5347800" y="1262375"/>
            <a:ext cx="19137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6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22" name="Google Shape;622;p37"/>
          <p:cNvSpPr/>
          <p:nvPr/>
        </p:nvSpPr>
        <p:spPr>
          <a:xfrm>
            <a:off x="-449032" y="766006"/>
            <a:ext cx="5261828" cy="3282219"/>
          </a:xfrm>
          <a:custGeom>
            <a:rect b="b" l="l" r="r" t="t"/>
            <a:pathLst>
              <a:path extrusionOk="0" h="175262" w="280968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3" name="Google Shape;623;p37"/>
          <p:cNvGrpSpPr/>
          <p:nvPr/>
        </p:nvGrpSpPr>
        <p:grpSpPr>
          <a:xfrm>
            <a:off x="-366069" y="334379"/>
            <a:ext cx="4884806" cy="4355356"/>
            <a:chOff x="-366069" y="334379"/>
            <a:chExt cx="4884806" cy="4355356"/>
          </a:xfrm>
        </p:grpSpPr>
        <p:grpSp>
          <p:nvGrpSpPr>
            <p:cNvPr id="624" name="Google Shape;624;p37"/>
            <p:cNvGrpSpPr/>
            <p:nvPr/>
          </p:nvGrpSpPr>
          <p:grpSpPr>
            <a:xfrm>
              <a:off x="-366069" y="334379"/>
              <a:ext cx="4884806" cy="4355356"/>
              <a:chOff x="-366069" y="334379"/>
              <a:chExt cx="4884806" cy="4355356"/>
            </a:xfrm>
          </p:grpSpPr>
          <p:sp>
            <p:nvSpPr>
              <p:cNvPr id="625" name="Google Shape;625;p37"/>
              <p:cNvSpPr/>
              <p:nvPr/>
            </p:nvSpPr>
            <p:spPr>
              <a:xfrm>
                <a:off x="-366069" y="4450023"/>
                <a:ext cx="4884806" cy="239712"/>
              </a:xfrm>
              <a:custGeom>
                <a:rect b="b" l="l" r="r" t="t"/>
                <a:pathLst>
                  <a:path extrusionOk="0" h="12800" w="260836">
                    <a:moveTo>
                      <a:pt x="130418" y="1"/>
                    </a:moveTo>
                    <a:cubicBezTo>
                      <a:pt x="95830" y="1"/>
                      <a:pt x="62657" y="674"/>
                      <a:pt x="38199" y="1875"/>
                    </a:cubicBezTo>
                    <a:cubicBezTo>
                      <a:pt x="13742" y="3075"/>
                      <a:pt x="1" y="4703"/>
                      <a:pt x="1" y="6399"/>
                    </a:cubicBezTo>
                    <a:cubicBezTo>
                      <a:pt x="1" y="8096"/>
                      <a:pt x="13742" y="9724"/>
                      <a:pt x="38199" y="10924"/>
                    </a:cubicBezTo>
                    <a:cubicBezTo>
                      <a:pt x="62657" y="12124"/>
                      <a:pt x="95830" y="12799"/>
                      <a:pt x="130419" y="12799"/>
                    </a:cubicBezTo>
                    <a:cubicBezTo>
                      <a:pt x="165007" y="12799"/>
                      <a:pt x="198180" y="12124"/>
                      <a:pt x="222637" y="10924"/>
                    </a:cubicBezTo>
                    <a:cubicBezTo>
                      <a:pt x="247095" y="9724"/>
                      <a:pt x="260836" y="8096"/>
                      <a:pt x="260836" y="6399"/>
                    </a:cubicBezTo>
                    <a:cubicBezTo>
                      <a:pt x="260836" y="4703"/>
                      <a:pt x="247095" y="3075"/>
                      <a:pt x="222637" y="1875"/>
                    </a:cubicBezTo>
                    <a:cubicBezTo>
                      <a:pt x="198180" y="674"/>
                      <a:pt x="165007" y="1"/>
                      <a:pt x="130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37"/>
              <p:cNvSpPr/>
              <p:nvPr/>
            </p:nvSpPr>
            <p:spPr>
              <a:xfrm>
                <a:off x="1720043" y="2281566"/>
                <a:ext cx="842569" cy="1414413"/>
              </a:xfrm>
              <a:custGeom>
                <a:rect b="b" l="l" r="r" t="t"/>
                <a:pathLst>
                  <a:path extrusionOk="0" h="75526" w="44991">
                    <a:moveTo>
                      <a:pt x="22682" y="0"/>
                    </a:moveTo>
                    <a:lnTo>
                      <a:pt x="8861" y="7179"/>
                    </a:lnTo>
                    <a:lnTo>
                      <a:pt x="8380" y="15390"/>
                    </a:lnTo>
                    <a:cubicBezTo>
                      <a:pt x="8152" y="19298"/>
                      <a:pt x="10426" y="22924"/>
                      <a:pt x="14044" y="24420"/>
                    </a:cubicBezTo>
                    <a:lnTo>
                      <a:pt x="24757" y="28850"/>
                    </a:lnTo>
                    <a:cubicBezTo>
                      <a:pt x="25245" y="29052"/>
                      <a:pt x="25403" y="29665"/>
                      <a:pt x="25076" y="30078"/>
                    </a:cubicBezTo>
                    <a:lnTo>
                      <a:pt x="5607" y="54622"/>
                    </a:lnTo>
                    <a:cubicBezTo>
                      <a:pt x="5491" y="54770"/>
                      <a:pt x="5535" y="54987"/>
                      <a:pt x="5701" y="55079"/>
                    </a:cubicBezTo>
                    <a:lnTo>
                      <a:pt x="7154" y="55869"/>
                    </a:lnTo>
                    <a:lnTo>
                      <a:pt x="5404" y="58748"/>
                    </a:lnTo>
                    <a:lnTo>
                      <a:pt x="5409" y="58752"/>
                    </a:lnTo>
                    <a:cubicBezTo>
                      <a:pt x="5175" y="58665"/>
                      <a:pt x="4934" y="58623"/>
                      <a:pt x="4696" y="58623"/>
                    </a:cubicBezTo>
                    <a:cubicBezTo>
                      <a:pt x="4018" y="58623"/>
                      <a:pt x="3365" y="58962"/>
                      <a:pt x="2979" y="59558"/>
                    </a:cubicBezTo>
                    <a:lnTo>
                      <a:pt x="0" y="64165"/>
                    </a:lnTo>
                    <a:lnTo>
                      <a:pt x="17575" y="75526"/>
                    </a:lnTo>
                    <a:cubicBezTo>
                      <a:pt x="18455" y="74167"/>
                      <a:pt x="18065" y="72354"/>
                      <a:pt x="16705" y="71476"/>
                    </a:cubicBezTo>
                    <a:lnTo>
                      <a:pt x="15173" y="70486"/>
                    </a:lnTo>
                    <a:cubicBezTo>
                      <a:pt x="14149" y="69822"/>
                      <a:pt x="13501" y="68708"/>
                      <a:pt x="13435" y="67489"/>
                    </a:cubicBezTo>
                    <a:lnTo>
                      <a:pt x="13294" y="64926"/>
                    </a:lnTo>
                    <a:cubicBezTo>
                      <a:pt x="13252" y="64185"/>
                      <a:pt x="12859" y="63507"/>
                      <a:pt x="12236" y="63104"/>
                    </a:cubicBezTo>
                    <a:lnTo>
                      <a:pt x="12040" y="62977"/>
                    </a:lnTo>
                    <a:lnTo>
                      <a:pt x="13602" y="59372"/>
                    </a:lnTo>
                    <a:lnTo>
                      <a:pt x="14396" y="59804"/>
                    </a:lnTo>
                    <a:cubicBezTo>
                      <a:pt x="14614" y="59922"/>
                      <a:pt x="14852" y="59980"/>
                      <a:pt x="15088" y="59980"/>
                    </a:cubicBezTo>
                    <a:cubicBezTo>
                      <a:pt x="15473" y="59980"/>
                      <a:pt x="15854" y="59826"/>
                      <a:pt x="16135" y="59532"/>
                    </a:cubicBezTo>
                    <a:lnTo>
                      <a:pt x="40884" y="33644"/>
                    </a:lnTo>
                    <a:cubicBezTo>
                      <a:pt x="44904" y="29931"/>
                      <a:pt x="44990" y="23607"/>
                      <a:pt x="41074" y="19786"/>
                    </a:cubicBezTo>
                    <a:lnTo>
                      <a:pt x="226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37"/>
              <p:cNvSpPr/>
              <p:nvPr/>
            </p:nvSpPr>
            <p:spPr>
              <a:xfrm>
                <a:off x="1703057" y="3483197"/>
                <a:ext cx="349418" cy="247840"/>
              </a:xfrm>
              <a:custGeom>
                <a:rect b="b" l="l" r="r" t="t"/>
                <a:pathLst>
                  <a:path extrusionOk="0" h="13234" w="18658">
                    <a:moveTo>
                      <a:pt x="907" y="1"/>
                    </a:moveTo>
                    <a:lnTo>
                      <a:pt x="284" y="963"/>
                    </a:lnTo>
                    <a:cubicBezTo>
                      <a:pt x="0" y="1402"/>
                      <a:pt x="126" y="1988"/>
                      <a:pt x="566" y="2273"/>
                    </a:cubicBezTo>
                    <a:lnTo>
                      <a:pt x="17522" y="13234"/>
                    </a:lnTo>
                    <a:lnTo>
                      <a:pt x="18658" y="11475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37"/>
              <p:cNvSpPr/>
              <p:nvPr/>
            </p:nvSpPr>
            <p:spPr>
              <a:xfrm>
                <a:off x="655497" y="2970644"/>
                <a:ext cx="871746" cy="249825"/>
              </a:xfrm>
              <a:custGeom>
                <a:rect b="b" l="l" r="r" t="t"/>
                <a:pathLst>
                  <a:path extrusionOk="0" h="13340" w="46549">
                    <a:moveTo>
                      <a:pt x="902" y="1"/>
                    </a:moveTo>
                    <a:cubicBezTo>
                      <a:pt x="402" y="7"/>
                      <a:pt x="1" y="414"/>
                      <a:pt x="1" y="915"/>
                    </a:cubicBezTo>
                    <a:cubicBezTo>
                      <a:pt x="1" y="1414"/>
                      <a:pt x="402" y="1821"/>
                      <a:pt x="902" y="1829"/>
                    </a:cubicBezTo>
                    <a:lnTo>
                      <a:pt x="29998" y="1829"/>
                    </a:lnTo>
                    <a:cubicBezTo>
                      <a:pt x="32369" y="1829"/>
                      <a:pt x="34597" y="2751"/>
                      <a:pt x="36274" y="4428"/>
                    </a:cubicBezTo>
                    <a:lnTo>
                      <a:pt x="44916" y="13071"/>
                    </a:lnTo>
                    <a:cubicBezTo>
                      <a:pt x="45087" y="13243"/>
                      <a:pt x="45321" y="13339"/>
                      <a:pt x="45562" y="13339"/>
                    </a:cubicBezTo>
                    <a:cubicBezTo>
                      <a:pt x="45932" y="13339"/>
                      <a:pt x="46266" y="13116"/>
                      <a:pt x="46407" y="12775"/>
                    </a:cubicBezTo>
                    <a:cubicBezTo>
                      <a:pt x="46548" y="12432"/>
                      <a:pt x="46471" y="12040"/>
                      <a:pt x="46209" y="11778"/>
                    </a:cubicBezTo>
                    <a:lnTo>
                      <a:pt x="37566" y="3135"/>
                    </a:lnTo>
                    <a:cubicBezTo>
                      <a:pt x="35544" y="1113"/>
                      <a:pt x="32856" y="1"/>
                      <a:pt x="29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37"/>
              <p:cNvSpPr/>
              <p:nvPr/>
            </p:nvSpPr>
            <p:spPr>
              <a:xfrm>
                <a:off x="2471952" y="3196479"/>
                <a:ext cx="1424769" cy="1424769"/>
              </a:xfrm>
              <a:custGeom>
                <a:rect b="b" l="l" r="r" t="t"/>
                <a:pathLst>
                  <a:path extrusionOk="0" h="76079" w="76079">
                    <a:moveTo>
                      <a:pt x="38039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39" y="69984"/>
                    </a:cubicBezTo>
                    <a:cubicBezTo>
                      <a:pt x="20425" y="69984"/>
                      <a:pt x="6095" y="55654"/>
                      <a:pt x="6095" y="38040"/>
                    </a:cubicBezTo>
                    <a:cubicBezTo>
                      <a:pt x="6095" y="20426"/>
                      <a:pt x="20425" y="6094"/>
                      <a:pt x="38039" y="6094"/>
                    </a:cubicBezTo>
                    <a:close/>
                    <a:moveTo>
                      <a:pt x="38039" y="1"/>
                    </a:moveTo>
                    <a:cubicBezTo>
                      <a:pt x="17065" y="1"/>
                      <a:pt x="0" y="17065"/>
                      <a:pt x="0" y="38040"/>
                    </a:cubicBezTo>
                    <a:cubicBezTo>
                      <a:pt x="0" y="59014"/>
                      <a:pt x="17065" y="76079"/>
                      <a:pt x="38039" y="76079"/>
                    </a:cubicBezTo>
                    <a:cubicBezTo>
                      <a:pt x="59014" y="76079"/>
                      <a:pt x="76078" y="59014"/>
                      <a:pt x="76078" y="38040"/>
                    </a:cubicBezTo>
                    <a:cubicBezTo>
                      <a:pt x="76078" y="17065"/>
                      <a:pt x="59014" y="1"/>
                      <a:pt x="38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37"/>
              <p:cNvSpPr/>
              <p:nvPr/>
            </p:nvSpPr>
            <p:spPr>
              <a:xfrm>
                <a:off x="3093780" y="3818289"/>
                <a:ext cx="189710" cy="189747"/>
              </a:xfrm>
              <a:custGeom>
                <a:rect b="b" l="l" r="r" t="t"/>
                <a:pathLst>
                  <a:path extrusionOk="0" h="10132" w="10130">
                    <a:moveTo>
                      <a:pt x="5065" y="1"/>
                    </a:moveTo>
                    <a:cubicBezTo>
                      <a:pt x="2260" y="1"/>
                      <a:pt x="1" y="2260"/>
                      <a:pt x="1" y="5067"/>
                    </a:cubicBezTo>
                    <a:cubicBezTo>
                      <a:pt x="1" y="7872"/>
                      <a:pt x="2260" y="10131"/>
                      <a:pt x="5065" y="10131"/>
                    </a:cubicBezTo>
                    <a:cubicBezTo>
                      <a:pt x="7872" y="10131"/>
                      <a:pt x="10130" y="7872"/>
                      <a:pt x="10130" y="5067"/>
                    </a:cubicBezTo>
                    <a:cubicBezTo>
                      <a:pt x="10130" y="2260"/>
                      <a:pt x="787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37"/>
              <p:cNvSpPr/>
              <p:nvPr/>
            </p:nvSpPr>
            <p:spPr>
              <a:xfrm>
                <a:off x="2413523" y="3126626"/>
                <a:ext cx="826501" cy="826501"/>
              </a:xfrm>
              <a:custGeom>
                <a:rect b="b" l="l" r="r" t="t"/>
                <a:pathLst>
                  <a:path extrusionOk="0" h="44133" w="44133">
                    <a:moveTo>
                      <a:pt x="37414" y="0"/>
                    </a:moveTo>
                    <a:cubicBezTo>
                      <a:pt x="16784" y="0"/>
                      <a:pt x="0" y="16784"/>
                      <a:pt x="0" y="37415"/>
                    </a:cubicBezTo>
                    <a:lnTo>
                      <a:pt x="0" y="42609"/>
                    </a:lnTo>
                    <a:cubicBezTo>
                      <a:pt x="0" y="43451"/>
                      <a:pt x="682" y="44133"/>
                      <a:pt x="1523" y="44133"/>
                    </a:cubicBezTo>
                    <a:cubicBezTo>
                      <a:pt x="2365" y="44133"/>
                      <a:pt x="3047" y="43451"/>
                      <a:pt x="3047" y="42609"/>
                    </a:cubicBezTo>
                    <a:lnTo>
                      <a:pt x="3047" y="37415"/>
                    </a:lnTo>
                    <a:cubicBezTo>
                      <a:pt x="3047" y="18464"/>
                      <a:pt x="18463" y="3047"/>
                      <a:pt x="37414" y="3047"/>
                    </a:cubicBezTo>
                    <a:lnTo>
                      <a:pt x="42608" y="3047"/>
                    </a:lnTo>
                    <a:cubicBezTo>
                      <a:pt x="43450" y="3047"/>
                      <a:pt x="44132" y="2365"/>
                      <a:pt x="44132" y="1523"/>
                    </a:cubicBezTo>
                    <a:cubicBezTo>
                      <a:pt x="44132" y="683"/>
                      <a:pt x="43450" y="0"/>
                      <a:pt x="4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37"/>
              <p:cNvSpPr/>
              <p:nvPr/>
            </p:nvSpPr>
            <p:spPr>
              <a:xfrm>
                <a:off x="368030" y="3196479"/>
                <a:ext cx="1424788" cy="1424769"/>
              </a:xfrm>
              <a:custGeom>
                <a:rect b="b" l="l" r="r" t="t"/>
                <a:pathLst>
                  <a:path extrusionOk="0" h="76079" w="76080">
                    <a:moveTo>
                      <a:pt x="38041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41" y="69984"/>
                    </a:cubicBezTo>
                    <a:cubicBezTo>
                      <a:pt x="20425" y="69984"/>
                      <a:pt x="6096" y="55654"/>
                      <a:pt x="6096" y="38040"/>
                    </a:cubicBezTo>
                    <a:cubicBezTo>
                      <a:pt x="6096" y="20426"/>
                      <a:pt x="20425" y="6094"/>
                      <a:pt x="38041" y="6094"/>
                    </a:cubicBezTo>
                    <a:close/>
                    <a:moveTo>
                      <a:pt x="38041" y="1"/>
                    </a:moveTo>
                    <a:cubicBezTo>
                      <a:pt x="17066" y="1"/>
                      <a:pt x="1" y="17065"/>
                      <a:pt x="1" y="38040"/>
                    </a:cubicBezTo>
                    <a:cubicBezTo>
                      <a:pt x="1" y="59014"/>
                      <a:pt x="17066" y="76079"/>
                      <a:pt x="38041" y="76079"/>
                    </a:cubicBezTo>
                    <a:cubicBezTo>
                      <a:pt x="59016" y="76079"/>
                      <a:pt x="76080" y="59014"/>
                      <a:pt x="76080" y="38040"/>
                    </a:cubicBezTo>
                    <a:cubicBezTo>
                      <a:pt x="76080" y="17065"/>
                      <a:pt x="59016" y="1"/>
                      <a:pt x="38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37"/>
              <p:cNvSpPr/>
              <p:nvPr/>
            </p:nvSpPr>
            <p:spPr>
              <a:xfrm>
                <a:off x="284487" y="3115202"/>
                <a:ext cx="1430669" cy="826501"/>
              </a:xfrm>
              <a:custGeom>
                <a:rect b="b" l="l" r="r" t="t"/>
                <a:pathLst>
                  <a:path extrusionOk="0" h="44133" w="76394">
                    <a:moveTo>
                      <a:pt x="38582" y="0"/>
                    </a:moveTo>
                    <a:cubicBezTo>
                      <a:pt x="17306" y="0"/>
                      <a:pt x="0" y="16784"/>
                      <a:pt x="0" y="37414"/>
                    </a:cubicBezTo>
                    <a:lnTo>
                      <a:pt x="0" y="42610"/>
                    </a:lnTo>
                    <a:cubicBezTo>
                      <a:pt x="0" y="43450"/>
                      <a:pt x="682" y="44133"/>
                      <a:pt x="1524" y="44133"/>
                    </a:cubicBezTo>
                    <a:cubicBezTo>
                      <a:pt x="2366" y="44133"/>
                      <a:pt x="3048" y="43450"/>
                      <a:pt x="3048" y="42610"/>
                    </a:cubicBezTo>
                    <a:lnTo>
                      <a:pt x="3048" y="37414"/>
                    </a:lnTo>
                    <a:cubicBezTo>
                      <a:pt x="3048" y="18465"/>
                      <a:pt x="18989" y="3047"/>
                      <a:pt x="38582" y="3047"/>
                    </a:cubicBezTo>
                    <a:lnTo>
                      <a:pt x="43944" y="3047"/>
                    </a:lnTo>
                    <a:cubicBezTo>
                      <a:pt x="55777" y="3047"/>
                      <a:pt x="66797" y="8719"/>
                      <a:pt x="73423" y="18220"/>
                    </a:cubicBezTo>
                    <a:cubicBezTo>
                      <a:pt x="73720" y="18637"/>
                      <a:pt x="74188" y="18859"/>
                      <a:pt x="74664" y="18859"/>
                    </a:cubicBezTo>
                    <a:cubicBezTo>
                      <a:pt x="74965" y="18859"/>
                      <a:pt x="75270" y="18770"/>
                      <a:pt x="75535" y="18584"/>
                    </a:cubicBezTo>
                    <a:cubicBezTo>
                      <a:pt x="76220" y="18106"/>
                      <a:pt x="76393" y="17167"/>
                      <a:pt x="75923" y="16476"/>
                    </a:cubicBezTo>
                    <a:cubicBezTo>
                      <a:pt x="68727" y="6160"/>
                      <a:pt x="56771" y="0"/>
                      <a:pt x="43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37"/>
              <p:cNvSpPr/>
              <p:nvPr/>
            </p:nvSpPr>
            <p:spPr>
              <a:xfrm>
                <a:off x="989896" y="3818289"/>
                <a:ext cx="189710" cy="189747"/>
              </a:xfrm>
              <a:custGeom>
                <a:rect b="b" l="l" r="r" t="t"/>
                <a:pathLst>
                  <a:path extrusionOk="0" h="10132" w="10130">
                    <a:moveTo>
                      <a:pt x="5065" y="1"/>
                    </a:moveTo>
                    <a:cubicBezTo>
                      <a:pt x="2268" y="1"/>
                      <a:pt x="1" y="2269"/>
                      <a:pt x="1" y="5067"/>
                    </a:cubicBezTo>
                    <a:cubicBezTo>
                      <a:pt x="1" y="7863"/>
                      <a:pt x="2268" y="10131"/>
                      <a:pt x="5065" y="10131"/>
                    </a:cubicBezTo>
                    <a:cubicBezTo>
                      <a:pt x="7862" y="10131"/>
                      <a:pt x="10130" y="7863"/>
                      <a:pt x="10130" y="5067"/>
                    </a:cubicBezTo>
                    <a:cubicBezTo>
                      <a:pt x="10130" y="2269"/>
                      <a:pt x="786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37"/>
              <p:cNvSpPr/>
              <p:nvPr/>
            </p:nvSpPr>
            <p:spPr>
              <a:xfrm>
                <a:off x="1053400" y="2463410"/>
                <a:ext cx="2177184" cy="1558727"/>
              </a:xfrm>
              <a:custGeom>
                <a:rect b="b" l="l" r="r" t="t"/>
                <a:pathLst>
                  <a:path extrusionOk="0" h="83232" w="116256">
                    <a:moveTo>
                      <a:pt x="91950" y="26828"/>
                    </a:moveTo>
                    <a:lnTo>
                      <a:pt x="45697" y="74629"/>
                    </a:lnTo>
                    <a:cubicBezTo>
                      <a:pt x="45653" y="74560"/>
                      <a:pt x="45621" y="74482"/>
                      <a:pt x="45604" y="74402"/>
                    </a:cubicBezTo>
                    <a:lnTo>
                      <a:pt x="34477" y="27590"/>
                    </a:lnTo>
                    <a:cubicBezTo>
                      <a:pt x="35563" y="27093"/>
                      <a:pt x="36725" y="26828"/>
                      <a:pt x="37916" y="26828"/>
                    </a:cubicBezTo>
                    <a:close/>
                    <a:moveTo>
                      <a:pt x="30803" y="30576"/>
                    </a:moveTo>
                    <a:lnTo>
                      <a:pt x="41455" y="75389"/>
                    </a:lnTo>
                    <a:cubicBezTo>
                      <a:pt x="41855" y="77071"/>
                      <a:pt x="43068" y="78382"/>
                      <a:pt x="44621" y="78807"/>
                    </a:cubicBezTo>
                    <a:cubicBezTo>
                      <a:pt x="44673" y="78821"/>
                      <a:pt x="44723" y="78834"/>
                      <a:pt x="44775" y="78847"/>
                    </a:cubicBezTo>
                    <a:lnTo>
                      <a:pt x="5169" y="74996"/>
                    </a:lnTo>
                    <a:lnTo>
                      <a:pt x="29935" y="31877"/>
                    </a:lnTo>
                    <a:cubicBezTo>
                      <a:pt x="30196" y="31425"/>
                      <a:pt x="30485" y="30990"/>
                      <a:pt x="30803" y="30576"/>
                    </a:cubicBezTo>
                    <a:close/>
                    <a:moveTo>
                      <a:pt x="89153" y="1"/>
                    </a:moveTo>
                    <a:cubicBezTo>
                      <a:pt x="88930" y="1"/>
                      <a:pt x="88703" y="36"/>
                      <a:pt x="88480" y="110"/>
                    </a:cubicBezTo>
                    <a:cubicBezTo>
                      <a:pt x="87361" y="483"/>
                      <a:pt x="86757" y="1690"/>
                      <a:pt x="87130" y="2808"/>
                    </a:cubicBezTo>
                    <a:lnTo>
                      <a:pt x="93708" y="22563"/>
                    </a:lnTo>
                    <a:lnTo>
                      <a:pt x="37916" y="22563"/>
                    </a:lnTo>
                    <a:cubicBezTo>
                      <a:pt x="36399" y="22563"/>
                      <a:pt x="34895" y="22840"/>
                      <a:pt x="33477" y="23381"/>
                    </a:cubicBezTo>
                    <a:lnTo>
                      <a:pt x="31375" y="14532"/>
                    </a:lnTo>
                    <a:cubicBezTo>
                      <a:pt x="31141" y="13552"/>
                      <a:pt x="30265" y="12892"/>
                      <a:pt x="29300" y="12892"/>
                    </a:cubicBezTo>
                    <a:cubicBezTo>
                      <a:pt x="29137" y="12892"/>
                      <a:pt x="28971" y="12911"/>
                      <a:pt x="28806" y="12950"/>
                    </a:cubicBezTo>
                    <a:cubicBezTo>
                      <a:pt x="27659" y="13224"/>
                      <a:pt x="26952" y="14374"/>
                      <a:pt x="27224" y="15519"/>
                    </a:cubicBezTo>
                    <a:lnTo>
                      <a:pt x="29633" y="25655"/>
                    </a:lnTo>
                    <a:cubicBezTo>
                      <a:pt x="28316" y="26762"/>
                      <a:pt x="27162" y="28141"/>
                      <a:pt x="26237" y="29753"/>
                    </a:cubicBezTo>
                    <a:lnTo>
                      <a:pt x="550" y="74475"/>
                    </a:lnTo>
                    <a:cubicBezTo>
                      <a:pt x="25" y="75389"/>
                      <a:pt x="1" y="76537"/>
                      <a:pt x="486" y="77476"/>
                    </a:cubicBezTo>
                    <a:cubicBezTo>
                      <a:pt x="945" y="78367"/>
                      <a:pt x="1798" y="78955"/>
                      <a:pt x="2767" y="79049"/>
                    </a:cubicBezTo>
                    <a:lnTo>
                      <a:pt x="45668" y="83221"/>
                    </a:lnTo>
                    <a:cubicBezTo>
                      <a:pt x="45738" y="83227"/>
                      <a:pt x="45807" y="83231"/>
                      <a:pt x="45877" y="83231"/>
                    </a:cubicBezTo>
                    <a:cubicBezTo>
                      <a:pt x="47016" y="83230"/>
                      <a:pt x="47952" y="82336"/>
                      <a:pt x="48006" y="81199"/>
                    </a:cubicBezTo>
                    <a:cubicBezTo>
                      <a:pt x="48060" y="80063"/>
                      <a:pt x="47214" y="79083"/>
                      <a:pt x="46082" y="78974"/>
                    </a:cubicBezTo>
                    <a:lnTo>
                      <a:pt x="45863" y="78954"/>
                    </a:lnTo>
                    <a:cubicBezTo>
                      <a:pt x="46919" y="78914"/>
                      <a:pt x="47935" y="78459"/>
                      <a:pt x="48724" y="77643"/>
                    </a:cubicBezTo>
                    <a:lnTo>
                      <a:pt x="95834" y="28948"/>
                    </a:lnTo>
                    <a:lnTo>
                      <a:pt x="111993" y="77473"/>
                    </a:lnTo>
                    <a:cubicBezTo>
                      <a:pt x="112284" y="78345"/>
                      <a:pt x="113098" y="78932"/>
                      <a:pt x="114016" y="78932"/>
                    </a:cubicBezTo>
                    <a:cubicBezTo>
                      <a:pt x="114701" y="78932"/>
                      <a:pt x="115345" y="78603"/>
                      <a:pt x="115745" y="78047"/>
                    </a:cubicBezTo>
                    <a:cubicBezTo>
                      <a:pt x="116146" y="77492"/>
                      <a:pt x="116256" y="76776"/>
                      <a:pt x="116040" y="76126"/>
                    </a:cubicBezTo>
                    <a:lnTo>
                      <a:pt x="91178" y="1460"/>
                    </a:lnTo>
                    <a:cubicBezTo>
                      <a:pt x="90880" y="566"/>
                      <a:pt x="90047" y="1"/>
                      <a:pt x="891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37"/>
              <p:cNvSpPr/>
              <p:nvPr/>
            </p:nvSpPr>
            <p:spPr>
              <a:xfrm>
                <a:off x="2680146" y="2456537"/>
                <a:ext cx="495324" cy="300651"/>
              </a:xfrm>
              <a:custGeom>
                <a:rect b="b" l="l" r="r" t="t"/>
                <a:pathLst>
                  <a:path extrusionOk="0" h="16054" w="26449">
                    <a:moveTo>
                      <a:pt x="1830" y="1"/>
                    </a:moveTo>
                    <a:cubicBezTo>
                      <a:pt x="820" y="1"/>
                      <a:pt x="1" y="819"/>
                      <a:pt x="1" y="1828"/>
                    </a:cubicBezTo>
                    <a:cubicBezTo>
                      <a:pt x="1" y="2839"/>
                      <a:pt x="820" y="3657"/>
                      <a:pt x="1830" y="3657"/>
                    </a:cubicBezTo>
                    <a:lnTo>
                      <a:pt x="19002" y="3657"/>
                    </a:lnTo>
                    <a:cubicBezTo>
                      <a:pt x="21092" y="3657"/>
                      <a:pt x="22792" y="5357"/>
                      <a:pt x="22792" y="7447"/>
                    </a:cubicBezTo>
                    <a:lnTo>
                      <a:pt x="22792" y="9528"/>
                    </a:lnTo>
                    <a:cubicBezTo>
                      <a:pt x="22792" y="11110"/>
                      <a:pt x="21505" y="12396"/>
                      <a:pt x="19923" y="12396"/>
                    </a:cubicBezTo>
                    <a:lnTo>
                      <a:pt x="17763" y="12396"/>
                    </a:lnTo>
                    <a:cubicBezTo>
                      <a:pt x="16753" y="12396"/>
                      <a:pt x="15934" y="13215"/>
                      <a:pt x="15934" y="14224"/>
                    </a:cubicBezTo>
                    <a:cubicBezTo>
                      <a:pt x="15934" y="15234"/>
                      <a:pt x="16753" y="16053"/>
                      <a:pt x="17763" y="16053"/>
                    </a:cubicBezTo>
                    <a:lnTo>
                      <a:pt x="19923" y="16053"/>
                    </a:lnTo>
                    <a:cubicBezTo>
                      <a:pt x="23521" y="16053"/>
                      <a:pt x="26449" y="13126"/>
                      <a:pt x="26449" y="9528"/>
                    </a:cubicBezTo>
                    <a:lnTo>
                      <a:pt x="26449" y="7447"/>
                    </a:lnTo>
                    <a:cubicBezTo>
                      <a:pt x="26449" y="3341"/>
                      <a:pt x="23108" y="1"/>
                      <a:pt x="190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37"/>
              <p:cNvSpPr/>
              <p:nvPr/>
            </p:nvSpPr>
            <p:spPr>
              <a:xfrm>
                <a:off x="1722815" y="3783830"/>
                <a:ext cx="362152" cy="362152"/>
              </a:xfrm>
              <a:custGeom>
                <a:rect b="b" l="l" r="r" t="t"/>
                <a:pathLst>
                  <a:path extrusionOk="0" h="19338" w="19338">
                    <a:moveTo>
                      <a:pt x="9669" y="0"/>
                    </a:moveTo>
                    <a:cubicBezTo>
                      <a:pt x="7104" y="0"/>
                      <a:pt x="4645" y="1019"/>
                      <a:pt x="2831" y="2831"/>
                    </a:cubicBezTo>
                    <a:cubicBezTo>
                      <a:pt x="1019" y="4644"/>
                      <a:pt x="0" y="7104"/>
                      <a:pt x="0" y="9669"/>
                    </a:cubicBezTo>
                    <a:cubicBezTo>
                      <a:pt x="0" y="12233"/>
                      <a:pt x="1019" y="14693"/>
                      <a:pt x="2831" y="16506"/>
                    </a:cubicBezTo>
                    <a:cubicBezTo>
                      <a:pt x="4645" y="18320"/>
                      <a:pt x="7104" y="19337"/>
                      <a:pt x="9669" y="19337"/>
                    </a:cubicBezTo>
                    <a:cubicBezTo>
                      <a:pt x="12233" y="19337"/>
                      <a:pt x="14693" y="18320"/>
                      <a:pt x="16506" y="16506"/>
                    </a:cubicBezTo>
                    <a:cubicBezTo>
                      <a:pt x="18320" y="14693"/>
                      <a:pt x="19337" y="12233"/>
                      <a:pt x="19337" y="9669"/>
                    </a:cubicBezTo>
                    <a:cubicBezTo>
                      <a:pt x="19337" y="7104"/>
                      <a:pt x="18320" y="4644"/>
                      <a:pt x="16506" y="2831"/>
                    </a:cubicBezTo>
                    <a:cubicBezTo>
                      <a:pt x="14693" y="1019"/>
                      <a:pt x="12233" y="0"/>
                      <a:pt x="9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37"/>
              <p:cNvSpPr/>
              <p:nvPr/>
            </p:nvSpPr>
            <p:spPr>
              <a:xfrm>
                <a:off x="1374427" y="2583996"/>
                <a:ext cx="513620" cy="228269"/>
              </a:xfrm>
              <a:custGeom>
                <a:rect b="b" l="l" r="r" t="t"/>
                <a:pathLst>
                  <a:path extrusionOk="0" h="12189" w="27426">
                    <a:moveTo>
                      <a:pt x="6095" y="0"/>
                    </a:moveTo>
                    <a:cubicBezTo>
                      <a:pt x="2744" y="0"/>
                      <a:pt x="1" y="2743"/>
                      <a:pt x="1" y="6095"/>
                    </a:cubicBezTo>
                    <a:cubicBezTo>
                      <a:pt x="1" y="9447"/>
                      <a:pt x="2744" y="12189"/>
                      <a:pt x="6095" y="12189"/>
                    </a:cubicBezTo>
                    <a:lnTo>
                      <a:pt x="21331" y="12189"/>
                    </a:lnTo>
                    <a:cubicBezTo>
                      <a:pt x="24682" y="12189"/>
                      <a:pt x="27424" y="9447"/>
                      <a:pt x="27426" y="6095"/>
                    </a:cubicBezTo>
                    <a:cubicBezTo>
                      <a:pt x="27426" y="2743"/>
                      <a:pt x="24682" y="0"/>
                      <a:pt x="2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37"/>
              <p:cNvSpPr/>
              <p:nvPr/>
            </p:nvSpPr>
            <p:spPr>
              <a:xfrm>
                <a:off x="1788175" y="334379"/>
                <a:ext cx="1759459" cy="1771978"/>
              </a:xfrm>
              <a:custGeom>
                <a:rect b="b" l="l" r="r" t="t"/>
                <a:pathLst>
                  <a:path extrusionOk="0" h="68258" w="71118">
                    <a:moveTo>
                      <a:pt x="27369" y="42439"/>
                    </a:moveTo>
                    <a:cubicBezTo>
                      <a:pt x="27378" y="42567"/>
                      <a:pt x="27389" y="42695"/>
                      <a:pt x="27402" y="42823"/>
                    </a:cubicBezTo>
                    <a:cubicBezTo>
                      <a:pt x="27327" y="42735"/>
                      <a:pt x="27251" y="42652"/>
                      <a:pt x="27175" y="42567"/>
                    </a:cubicBezTo>
                    <a:cubicBezTo>
                      <a:pt x="27241" y="42525"/>
                      <a:pt x="27304" y="42482"/>
                      <a:pt x="27369" y="42439"/>
                    </a:cubicBezTo>
                    <a:close/>
                    <a:moveTo>
                      <a:pt x="54505" y="1"/>
                    </a:moveTo>
                    <a:cubicBezTo>
                      <a:pt x="50081" y="1"/>
                      <a:pt x="46059" y="1808"/>
                      <a:pt x="43151" y="4735"/>
                    </a:cubicBezTo>
                    <a:cubicBezTo>
                      <a:pt x="43151" y="4735"/>
                      <a:pt x="43151" y="4735"/>
                      <a:pt x="43151" y="4735"/>
                    </a:cubicBezTo>
                    <a:cubicBezTo>
                      <a:pt x="43099" y="4735"/>
                      <a:pt x="33482" y="14373"/>
                      <a:pt x="26232" y="14373"/>
                    </a:cubicBezTo>
                    <a:cubicBezTo>
                      <a:pt x="26159" y="14373"/>
                      <a:pt x="26087" y="14372"/>
                      <a:pt x="26015" y="14370"/>
                    </a:cubicBezTo>
                    <a:cubicBezTo>
                      <a:pt x="23593" y="14306"/>
                      <a:pt x="19085" y="13023"/>
                      <a:pt x="19061" y="13017"/>
                    </a:cubicBezTo>
                    <a:cubicBezTo>
                      <a:pt x="18070" y="12773"/>
                      <a:pt x="17107" y="12657"/>
                      <a:pt x="16175" y="12657"/>
                    </a:cubicBezTo>
                    <a:cubicBezTo>
                      <a:pt x="8394" y="12657"/>
                      <a:pt x="2834" y="20697"/>
                      <a:pt x="2621" y="28592"/>
                    </a:cubicBezTo>
                    <a:cubicBezTo>
                      <a:pt x="2621" y="28604"/>
                      <a:pt x="2621" y="28615"/>
                      <a:pt x="2621" y="28627"/>
                    </a:cubicBezTo>
                    <a:cubicBezTo>
                      <a:pt x="2581" y="30349"/>
                      <a:pt x="3142" y="32030"/>
                      <a:pt x="4207" y="33385"/>
                    </a:cubicBezTo>
                    <a:cubicBezTo>
                      <a:pt x="5583" y="35133"/>
                      <a:pt x="6736" y="38023"/>
                      <a:pt x="6661" y="40788"/>
                    </a:cubicBezTo>
                    <a:cubicBezTo>
                      <a:pt x="6560" y="44520"/>
                      <a:pt x="4653" y="47969"/>
                      <a:pt x="1547" y="50039"/>
                    </a:cubicBezTo>
                    <a:cubicBezTo>
                      <a:pt x="785" y="50548"/>
                      <a:pt x="268" y="51363"/>
                      <a:pt x="235" y="52280"/>
                    </a:cubicBezTo>
                    <a:cubicBezTo>
                      <a:pt x="232" y="52323"/>
                      <a:pt x="232" y="52366"/>
                      <a:pt x="231" y="52411"/>
                    </a:cubicBezTo>
                    <a:cubicBezTo>
                      <a:pt x="0" y="60929"/>
                      <a:pt x="6720" y="68021"/>
                      <a:pt x="15238" y="68252"/>
                    </a:cubicBezTo>
                    <a:cubicBezTo>
                      <a:pt x="15380" y="68256"/>
                      <a:pt x="15522" y="68257"/>
                      <a:pt x="15663" y="68257"/>
                    </a:cubicBezTo>
                    <a:cubicBezTo>
                      <a:pt x="23991" y="68257"/>
                      <a:pt x="30853" y="61620"/>
                      <a:pt x="31079" y="53244"/>
                    </a:cubicBezTo>
                    <a:cubicBezTo>
                      <a:pt x="31094" y="52688"/>
                      <a:pt x="31079" y="52133"/>
                      <a:pt x="31035" y="51579"/>
                    </a:cubicBezTo>
                    <a:lnTo>
                      <a:pt x="31035" y="51579"/>
                    </a:lnTo>
                    <a:cubicBezTo>
                      <a:pt x="33965" y="55100"/>
                      <a:pt x="38379" y="57355"/>
                      <a:pt x="43351" y="57355"/>
                    </a:cubicBezTo>
                    <a:cubicBezTo>
                      <a:pt x="43750" y="57355"/>
                      <a:pt x="44152" y="57341"/>
                      <a:pt x="44557" y="57311"/>
                    </a:cubicBezTo>
                    <a:cubicBezTo>
                      <a:pt x="52040" y="56768"/>
                      <a:pt x="58235" y="50927"/>
                      <a:pt x="59214" y="43489"/>
                    </a:cubicBezTo>
                    <a:cubicBezTo>
                      <a:pt x="59782" y="39167"/>
                      <a:pt x="58608" y="35109"/>
                      <a:pt x="56291" y="31927"/>
                    </a:cubicBezTo>
                    <a:cubicBezTo>
                      <a:pt x="64637" y="31003"/>
                      <a:pt x="71117" y="23644"/>
                      <a:pt x="70483" y="14811"/>
                    </a:cubicBezTo>
                    <a:cubicBezTo>
                      <a:pt x="69949" y="7383"/>
                      <a:pt x="64202" y="1212"/>
                      <a:pt x="56828" y="166"/>
                    </a:cubicBezTo>
                    <a:cubicBezTo>
                      <a:pt x="56044" y="54"/>
                      <a:pt x="55268" y="1"/>
                      <a:pt x="545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37"/>
              <p:cNvSpPr/>
              <p:nvPr/>
            </p:nvSpPr>
            <p:spPr>
              <a:xfrm>
                <a:off x="1859245" y="3742423"/>
                <a:ext cx="171469" cy="114163"/>
              </a:xfrm>
              <a:custGeom>
                <a:rect b="b" l="l" r="r" t="t"/>
                <a:pathLst>
                  <a:path extrusionOk="0" h="6096" w="9156">
                    <a:moveTo>
                      <a:pt x="622" y="1"/>
                    </a:moveTo>
                    <a:lnTo>
                      <a:pt x="0" y="4497"/>
                    </a:lnTo>
                    <a:lnTo>
                      <a:pt x="9155" y="6096"/>
                    </a:lnTo>
                    <a:lnTo>
                      <a:pt x="9155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37"/>
              <p:cNvSpPr/>
              <p:nvPr/>
            </p:nvSpPr>
            <p:spPr>
              <a:xfrm>
                <a:off x="1789653" y="3983521"/>
                <a:ext cx="467588" cy="122216"/>
              </a:xfrm>
              <a:custGeom>
                <a:rect b="b" l="l" r="r" t="t"/>
                <a:pathLst>
                  <a:path extrusionOk="0" h="6526" w="24968">
                    <a:moveTo>
                      <a:pt x="405" y="0"/>
                    </a:moveTo>
                    <a:lnTo>
                      <a:pt x="1" y="2432"/>
                    </a:lnTo>
                    <a:lnTo>
                      <a:pt x="24563" y="6525"/>
                    </a:lnTo>
                    <a:lnTo>
                      <a:pt x="24967" y="4093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37"/>
              <p:cNvSpPr/>
              <p:nvPr/>
            </p:nvSpPr>
            <p:spPr>
              <a:xfrm>
                <a:off x="1797313" y="3826529"/>
                <a:ext cx="461333" cy="233082"/>
              </a:xfrm>
              <a:custGeom>
                <a:rect b="b" l="l" r="r" t="t"/>
                <a:pathLst>
                  <a:path extrusionOk="0" h="12446" w="24634">
                    <a:moveTo>
                      <a:pt x="3437" y="1"/>
                    </a:moveTo>
                    <a:cubicBezTo>
                      <a:pt x="2280" y="1"/>
                      <a:pt x="1260" y="837"/>
                      <a:pt x="1064" y="2016"/>
                    </a:cubicBezTo>
                    <a:lnTo>
                      <a:pt x="0" y="8392"/>
                    </a:lnTo>
                    <a:lnTo>
                      <a:pt x="24319" y="12446"/>
                    </a:lnTo>
                    <a:cubicBezTo>
                      <a:pt x="24633" y="10565"/>
                      <a:pt x="23364" y="8786"/>
                      <a:pt x="21483" y="8474"/>
                    </a:cubicBezTo>
                    <a:lnTo>
                      <a:pt x="19364" y="8120"/>
                    </a:lnTo>
                    <a:cubicBezTo>
                      <a:pt x="17945" y="7884"/>
                      <a:pt x="16725" y="6983"/>
                      <a:pt x="16082" y="5695"/>
                    </a:cubicBezTo>
                    <a:lnTo>
                      <a:pt x="14729" y="2991"/>
                    </a:lnTo>
                    <a:cubicBezTo>
                      <a:pt x="14337" y="2208"/>
                      <a:pt x="13595" y="1659"/>
                      <a:pt x="12733" y="1515"/>
                    </a:cubicBezTo>
                    <a:lnTo>
                      <a:pt x="3839" y="34"/>
                    </a:lnTo>
                    <a:cubicBezTo>
                      <a:pt x="3704" y="12"/>
                      <a:pt x="3570" y="1"/>
                      <a:pt x="3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37"/>
              <p:cNvSpPr/>
              <p:nvPr/>
            </p:nvSpPr>
            <p:spPr>
              <a:xfrm>
                <a:off x="1408474" y="2041873"/>
                <a:ext cx="735504" cy="1771959"/>
              </a:xfrm>
              <a:custGeom>
                <a:rect b="b" l="l" r="r" t="t"/>
                <a:pathLst>
                  <a:path extrusionOk="0" h="94618" w="39274">
                    <a:moveTo>
                      <a:pt x="8238" y="1"/>
                    </a:moveTo>
                    <a:lnTo>
                      <a:pt x="4791" y="4259"/>
                    </a:lnTo>
                    <a:cubicBezTo>
                      <a:pt x="615" y="9417"/>
                      <a:pt x="0" y="16597"/>
                      <a:pt x="3237" y="22390"/>
                    </a:cubicBezTo>
                    <a:lnTo>
                      <a:pt x="24692" y="57896"/>
                    </a:lnTo>
                    <a:lnTo>
                      <a:pt x="24026" y="91245"/>
                    </a:lnTo>
                    <a:cubicBezTo>
                      <a:pt x="24006" y="92304"/>
                      <a:pt x="24760" y="93222"/>
                      <a:pt x="25806" y="93405"/>
                    </a:cubicBezTo>
                    <a:lnTo>
                      <a:pt x="32559" y="94586"/>
                    </a:lnTo>
                    <a:cubicBezTo>
                      <a:pt x="32678" y="94607"/>
                      <a:pt x="32796" y="94617"/>
                      <a:pt x="32913" y="94617"/>
                    </a:cubicBezTo>
                    <a:cubicBezTo>
                      <a:pt x="33922" y="94617"/>
                      <a:pt x="34806" y="93868"/>
                      <a:pt x="34939" y="92831"/>
                    </a:cubicBezTo>
                    <a:lnTo>
                      <a:pt x="39185" y="59560"/>
                    </a:lnTo>
                    <a:cubicBezTo>
                      <a:pt x="39274" y="58865"/>
                      <a:pt x="39226" y="58158"/>
                      <a:pt x="39047" y="57479"/>
                    </a:cubicBezTo>
                    <a:lnTo>
                      <a:pt x="30645" y="25902"/>
                    </a:lnTo>
                    <a:lnTo>
                      <a:pt x="32006" y="20722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37"/>
              <p:cNvSpPr/>
              <p:nvPr/>
            </p:nvSpPr>
            <p:spPr>
              <a:xfrm>
                <a:off x="1877186" y="4045565"/>
                <a:ext cx="298067" cy="134089"/>
              </a:xfrm>
              <a:custGeom>
                <a:rect b="b" l="l" r="r" t="t"/>
                <a:pathLst>
                  <a:path extrusionOk="0" h="7160" w="15916">
                    <a:moveTo>
                      <a:pt x="1257" y="0"/>
                    </a:moveTo>
                    <a:cubicBezTo>
                      <a:pt x="965" y="0"/>
                      <a:pt x="708" y="211"/>
                      <a:pt x="657" y="510"/>
                    </a:cubicBezTo>
                    <a:lnTo>
                      <a:pt x="57" y="4116"/>
                    </a:lnTo>
                    <a:cubicBezTo>
                      <a:pt x="1" y="4449"/>
                      <a:pt x="225" y="4762"/>
                      <a:pt x="558" y="4818"/>
                    </a:cubicBezTo>
                    <a:lnTo>
                      <a:pt x="14557" y="7151"/>
                    </a:lnTo>
                    <a:cubicBezTo>
                      <a:pt x="14591" y="7157"/>
                      <a:pt x="14624" y="7160"/>
                      <a:pt x="14657" y="7160"/>
                    </a:cubicBezTo>
                    <a:cubicBezTo>
                      <a:pt x="14950" y="7160"/>
                      <a:pt x="15209" y="6949"/>
                      <a:pt x="15259" y="6651"/>
                    </a:cubicBezTo>
                    <a:lnTo>
                      <a:pt x="15861" y="3044"/>
                    </a:lnTo>
                    <a:cubicBezTo>
                      <a:pt x="15915" y="2712"/>
                      <a:pt x="15691" y="2398"/>
                      <a:pt x="15358" y="2342"/>
                    </a:cubicBezTo>
                    <a:lnTo>
                      <a:pt x="1360" y="9"/>
                    </a:lnTo>
                    <a:cubicBezTo>
                      <a:pt x="1325" y="3"/>
                      <a:pt x="1291" y="0"/>
                      <a:pt x="1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37"/>
              <p:cNvSpPr/>
              <p:nvPr/>
            </p:nvSpPr>
            <p:spPr>
              <a:xfrm>
                <a:off x="2444460" y="1904937"/>
                <a:ext cx="545158" cy="616303"/>
              </a:xfrm>
              <a:custGeom>
                <a:rect b="b" l="l" r="r" t="t"/>
                <a:pathLst>
                  <a:path extrusionOk="0" h="32909" w="29110">
                    <a:moveTo>
                      <a:pt x="4718" y="1"/>
                    </a:moveTo>
                    <a:cubicBezTo>
                      <a:pt x="3668" y="1"/>
                      <a:pt x="2617" y="386"/>
                      <a:pt x="1794" y="1162"/>
                    </a:cubicBezTo>
                    <a:cubicBezTo>
                      <a:pt x="81" y="2778"/>
                      <a:pt x="0" y="5478"/>
                      <a:pt x="1617" y="7192"/>
                    </a:cubicBezTo>
                    <a:lnTo>
                      <a:pt x="21728" y="28522"/>
                    </a:lnTo>
                    <a:cubicBezTo>
                      <a:pt x="21989" y="28800"/>
                      <a:pt x="22220" y="28916"/>
                      <a:pt x="22449" y="28944"/>
                    </a:cubicBezTo>
                    <a:lnTo>
                      <a:pt x="22394" y="29008"/>
                    </a:lnTo>
                    <a:cubicBezTo>
                      <a:pt x="22394" y="29008"/>
                      <a:pt x="24832" y="29008"/>
                      <a:pt x="24832" y="29983"/>
                    </a:cubicBezTo>
                    <a:lnTo>
                      <a:pt x="24832" y="31989"/>
                    </a:lnTo>
                    <a:cubicBezTo>
                      <a:pt x="24832" y="32497"/>
                      <a:pt x="25243" y="32909"/>
                      <a:pt x="25751" y="32909"/>
                    </a:cubicBezTo>
                    <a:cubicBezTo>
                      <a:pt x="27432" y="32909"/>
                      <a:pt x="28831" y="31613"/>
                      <a:pt x="28961" y="29937"/>
                    </a:cubicBezTo>
                    <a:cubicBezTo>
                      <a:pt x="29109" y="27997"/>
                      <a:pt x="27840" y="26232"/>
                      <a:pt x="25954" y="25756"/>
                    </a:cubicBezTo>
                    <a:lnTo>
                      <a:pt x="26049" y="25596"/>
                    </a:lnTo>
                    <a:lnTo>
                      <a:pt x="7824" y="1340"/>
                    </a:lnTo>
                    <a:cubicBezTo>
                      <a:pt x="6984" y="450"/>
                      <a:pt x="5852" y="1"/>
                      <a:pt x="4718" y="1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37"/>
              <p:cNvSpPr/>
              <p:nvPr/>
            </p:nvSpPr>
            <p:spPr>
              <a:xfrm>
                <a:off x="1509696" y="1425382"/>
                <a:ext cx="1158839" cy="1016341"/>
              </a:xfrm>
              <a:custGeom>
                <a:rect b="b" l="l" r="r" t="t"/>
                <a:pathLst>
                  <a:path extrusionOk="0" h="54270" w="61879">
                    <a:moveTo>
                      <a:pt x="50439" y="1"/>
                    </a:moveTo>
                    <a:cubicBezTo>
                      <a:pt x="48123" y="1"/>
                      <a:pt x="45813" y="680"/>
                      <a:pt x="43746" y="2047"/>
                    </a:cubicBezTo>
                    <a:lnTo>
                      <a:pt x="2141" y="29552"/>
                    </a:lnTo>
                    <a:cubicBezTo>
                      <a:pt x="218" y="30823"/>
                      <a:pt x="1" y="33897"/>
                      <a:pt x="1716" y="35564"/>
                    </a:cubicBezTo>
                    <a:lnTo>
                      <a:pt x="18775" y="52136"/>
                    </a:lnTo>
                    <a:cubicBezTo>
                      <a:pt x="20237" y="53556"/>
                      <a:pt x="22041" y="54269"/>
                      <a:pt x="23839" y="54269"/>
                    </a:cubicBezTo>
                    <a:cubicBezTo>
                      <a:pt x="25532" y="54269"/>
                      <a:pt x="27220" y="53636"/>
                      <a:pt x="28610" y="52362"/>
                    </a:cubicBezTo>
                    <a:lnTo>
                      <a:pt x="44476" y="35604"/>
                    </a:lnTo>
                    <a:lnTo>
                      <a:pt x="52532" y="32946"/>
                    </a:lnTo>
                    <a:cubicBezTo>
                      <a:pt x="55395" y="32002"/>
                      <a:pt x="57473" y="29418"/>
                      <a:pt x="57872" y="26310"/>
                    </a:cubicBezTo>
                    <a:lnTo>
                      <a:pt x="59499" y="15670"/>
                    </a:lnTo>
                    <a:cubicBezTo>
                      <a:pt x="61472" y="13848"/>
                      <a:pt x="61878" y="9771"/>
                      <a:pt x="60639" y="7199"/>
                    </a:cubicBezTo>
                    <a:lnTo>
                      <a:pt x="57876" y="2526"/>
                    </a:lnTo>
                    <a:cubicBezTo>
                      <a:pt x="55612" y="846"/>
                      <a:pt x="53022" y="1"/>
                      <a:pt x="50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37"/>
              <p:cNvSpPr/>
              <p:nvPr/>
            </p:nvSpPr>
            <p:spPr>
              <a:xfrm>
                <a:off x="2050527" y="1836807"/>
                <a:ext cx="822156" cy="752939"/>
              </a:xfrm>
              <a:custGeom>
                <a:rect b="b" l="l" r="r" t="t"/>
                <a:pathLst>
                  <a:path extrusionOk="0" h="40205" w="43901">
                    <a:moveTo>
                      <a:pt x="4008" y="0"/>
                    </a:moveTo>
                    <a:cubicBezTo>
                      <a:pt x="2585" y="2589"/>
                      <a:pt x="0" y="10810"/>
                      <a:pt x="187" y="12425"/>
                    </a:cubicBezTo>
                    <a:cubicBezTo>
                      <a:pt x="504" y="15165"/>
                      <a:pt x="2964" y="18908"/>
                      <a:pt x="6862" y="21311"/>
                    </a:cubicBezTo>
                    <a:lnTo>
                      <a:pt x="35912" y="36033"/>
                    </a:lnTo>
                    <a:cubicBezTo>
                      <a:pt x="36004" y="36083"/>
                      <a:pt x="36098" y="36104"/>
                      <a:pt x="36192" y="36104"/>
                    </a:cubicBezTo>
                    <a:cubicBezTo>
                      <a:pt x="36560" y="36104"/>
                      <a:pt x="36942" y="35778"/>
                      <a:pt x="37325" y="35549"/>
                    </a:cubicBezTo>
                    <a:cubicBezTo>
                      <a:pt x="37976" y="35719"/>
                      <a:pt x="38553" y="36017"/>
                      <a:pt x="38553" y="36548"/>
                    </a:cubicBezTo>
                    <a:lnTo>
                      <a:pt x="38553" y="39055"/>
                    </a:lnTo>
                    <a:cubicBezTo>
                      <a:pt x="38553" y="39690"/>
                      <a:pt x="39067" y="40204"/>
                      <a:pt x="39701" y="40205"/>
                    </a:cubicBezTo>
                    <a:cubicBezTo>
                      <a:pt x="41804" y="40204"/>
                      <a:pt x="43553" y="38586"/>
                      <a:pt x="43714" y="36489"/>
                    </a:cubicBezTo>
                    <a:cubicBezTo>
                      <a:pt x="43901" y="34060"/>
                      <a:pt x="42308" y="31849"/>
                      <a:pt x="39945" y="31258"/>
                    </a:cubicBezTo>
                    <a:lnTo>
                      <a:pt x="39163" y="31063"/>
                    </a:lnTo>
                    <a:lnTo>
                      <a:pt x="10833" y="12745"/>
                    </a:lnTo>
                    <a:cubicBezTo>
                      <a:pt x="10211" y="12355"/>
                      <a:pt x="9733" y="12007"/>
                      <a:pt x="9375" y="11716"/>
                    </a:cubicBezTo>
                    <a:lnTo>
                      <a:pt x="16018" y="3212"/>
                    </a:lnTo>
                    <a:cubicBezTo>
                      <a:pt x="15994" y="3207"/>
                      <a:pt x="15969" y="3205"/>
                      <a:pt x="15945" y="3199"/>
                    </a:cubicBezTo>
                    <a:lnTo>
                      <a:pt x="4584" y="227"/>
                    </a:lnTo>
                    <a:cubicBezTo>
                      <a:pt x="4384" y="174"/>
                      <a:pt x="4191" y="99"/>
                      <a:pt x="4008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37"/>
              <p:cNvSpPr/>
              <p:nvPr/>
            </p:nvSpPr>
            <p:spPr>
              <a:xfrm>
                <a:off x="2095717" y="1538946"/>
                <a:ext cx="464348" cy="359325"/>
              </a:xfrm>
              <a:custGeom>
                <a:rect b="b" l="l" r="r" t="t"/>
                <a:pathLst>
                  <a:path extrusionOk="0" h="19187" w="24795">
                    <a:moveTo>
                      <a:pt x="15388" y="0"/>
                    </a:moveTo>
                    <a:cubicBezTo>
                      <a:pt x="13275" y="0"/>
                      <a:pt x="11272" y="877"/>
                      <a:pt x="9901" y="2365"/>
                    </a:cubicBezTo>
                    <a:lnTo>
                      <a:pt x="995" y="12499"/>
                    </a:lnTo>
                    <a:cubicBezTo>
                      <a:pt x="1" y="13630"/>
                      <a:pt x="352" y="15230"/>
                      <a:pt x="1597" y="15905"/>
                    </a:cubicBezTo>
                    <a:cubicBezTo>
                      <a:pt x="1778" y="16004"/>
                      <a:pt x="1971" y="16081"/>
                      <a:pt x="2173" y="16132"/>
                    </a:cubicBezTo>
                    <a:lnTo>
                      <a:pt x="13532" y="19104"/>
                    </a:lnTo>
                    <a:cubicBezTo>
                      <a:pt x="13556" y="19110"/>
                      <a:pt x="13581" y="19112"/>
                      <a:pt x="13605" y="19117"/>
                    </a:cubicBezTo>
                    <a:cubicBezTo>
                      <a:pt x="13806" y="19164"/>
                      <a:pt x="14010" y="19186"/>
                      <a:pt x="14212" y="19186"/>
                    </a:cubicBezTo>
                    <a:cubicBezTo>
                      <a:pt x="15000" y="19186"/>
                      <a:pt x="15769" y="18844"/>
                      <a:pt x="16263" y="18234"/>
                    </a:cubicBezTo>
                    <a:cubicBezTo>
                      <a:pt x="18824" y="15070"/>
                      <a:pt x="24795" y="6963"/>
                      <a:pt x="21918" y="3357"/>
                    </a:cubicBezTo>
                    <a:cubicBezTo>
                      <a:pt x="20046" y="1010"/>
                      <a:pt x="17654" y="0"/>
                      <a:pt x="153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9" name="Google Shape;649;p37"/>
              <p:cNvSpPr/>
              <p:nvPr/>
            </p:nvSpPr>
            <p:spPr>
              <a:xfrm>
                <a:off x="2502216" y="1108363"/>
                <a:ext cx="505905" cy="457794"/>
              </a:xfrm>
              <a:custGeom>
                <a:rect b="b" l="l" r="r" t="t"/>
                <a:pathLst>
                  <a:path extrusionOk="0" h="24445" w="27014">
                    <a:moveTo>
                      <a:pt x="27014" y="0"/>
                    </a:moveTo>
                    <a:cubicBezTo>
                      <a:pt x="25588" y="3944"/>
                      <a:pt x="15510" y="4560"/>
                      <a:pt x="11736" y="4652"/>
                    </a:cubicBezTo>
                    <a:cubicBezTo>
                      <a:pt x="11274" y="3474"/>
                      <a:pt x="10134" y="2636"/>
                      <a:pt x="8793" y="2636"/>
                    </a:cubicBezTo>
                    <a:cubicBezTo>
                      <a:pt x="8573" y="2636"/>
                      <a:pt x="8348" y="2659"/>
                      <a:pt x="8119" y="2706"/>
                    </a:cubicBezTo>
                    <a:cubicBezTo>
                      <a:pt x="6932" y="2952"/>
                      <a:pt x="5967" y="3901"/>
                      <a:pt x="5708" y="5084"/>
                    </a:cubicBezTo>
                    <a:cubicBezTo>
                      <a:pt x="5405" y="6458"/>
                      <a:pt x="5998" y="7723"/>
                      <a:pt x="7011" y="8415"/>
                    </a:cubicBezTo>
                    <a:lnTo>
                      <a:pt x="6586" y="9901"/>
                    </a:lnTo>
                    <a:cubicBezTo>
                      <a:pt x="6344" y="11456"/>
                      <a:pt x="6408" y="12770"/>
                      <a:pt x="6683" y="13893"/>
                    </a:cubicBezTo>
                    <a:lnTo>
                      <a:pt x="6331" y="13893"/>
                    </a:lnTo>
                    <a:lnTo>
                      <a:pt x="0" y="18114"/>
                    </a:lnTo>
                    <a:lnTo>
                      <a:pt x="6331" y="24445"/>
                    </a:lnTo>
                    <a:lnTo>
                      <a:pt x="12616" y="20225"/>
                    </a:lnTo>
                    <a:cubicBezTo>
                      <a:pt x="13039" y="20481"/>
                      <a:pt x="13467" y="20732"/>
                      <a:pt x="13893" y="20972"/>
                    </a:cubicBezTo>
                    <a:cubicBezTo>
                      <a:pt x="14870" y="21519"/>
                      <a:pt x="15917" y="21774"/>
                      <a:pt x="16944" y="21774"/>
                    </a:cubicBezTo>
                    <a:cubicBezTo>
                      <a:pt x="19636" y="21774"/>
                      <a:pt x="22185" y="20021"/>
                      <a:pt x="22942" y="17186"/>
                    </a:cubicBezTo>
                    <a:cubicBezTo>
                      <a:pt x="24856" y="10018"/>
                      <a:pt x="27014" y="2"/>
                      <a:pt x="27014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0" name="Google Shape;650;p37"/>
              <p:cNvSpPr/>
              <p:nvPr/>
            </p:nvSpPr>
            <p:spPr>
              <a:xfrm>
                <a:off x="2723069" y="2498393"/>
                <a:ext cx="38073" cy="14551"/>
              </a:xfrm>
              <a:custGeom>
                <a:rect b="b" l="l" r="r" t="t"/>
                <a:pathLst>
                  <a:path extrusionOk="0" h="777" w="2033">
                    <a:moveTo>
                      <a:pt x="2032" y="1"/>
                    </a:moveTo>
                    <a:cubicBezTo>
                      <a:pt x="1831" y="1"/>
                      <a:pt x="1628" y="91"/>
                      <a:pt x="1426" y="211"/>
                    </a:cubicBezTo>
                    <a:lnTo>
                      <a:pt x="1426" y="211"/>
                    </a:lnTo>
                    <a:lnTo>
                      <a:pt x="2032" y="1"/>
                    </a:lnTo>
                    <a:close/>
                    <a:moveTo>
                      <a:pt x="1426" y="211"/>
                    </a:moveTo>
                    <a:lnTo>
                      <a:pt x="0" y="706"/>
                    </a:lnTo>
                    <a:cubicBezTo>
                      <a:pt x="92" y="755"/>
                      <a:pt x="185" y="777"/>
                      <a:pt x="279" y="777"/>
                    </a:cubicBezTo>
                    <a:cubicBezTo>
                      <a:pt x="651" y="777"/>
                      <a:pt x="1038" y="441"/>
                      <a:pt x="1426" y="211"/>
                    </a:cubicBezTo>
                    <a:close/>
                  </a:path>
                </a:pathLst>
              </a:custGeom>
              <a:solidFill>
                <a:srgbClr val="FFC3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1" name="Google Shape;651;p37"/>
              <p:cNvSpPr/>
              <p:nvPr/>
            </p:nvSpPr>
            <p:spPr>
              <a:xfrm>
                <a:off x="469908" y="2156017"/>
                <a:ext cx="850341" cy="810339"/>
              </a:xfrm>
              <a:custGeom>
                <a:rect b="b" l="l" r="r" t="t"/>
                <a:pathLst>
                  <a:path extrusionOk="0" h="43270" w="45406">
                    <a:moveTo>
                      <a:pt x="2240" y="1"/>
                    </a:moveTo>
                    <a:cubicBezTo>
                      <a:pt x="1004" y="1"/>
                      <a:pt x="1" y="1004"/>
                      <a:pt x="1" y="2242"/>
                    </a:cubicBezTo>
                    <a:lnTo>
                      <a:pt x="1" y="41029"/>
                    </a:lnTo>
                    <a:cubicBezTo>
                      <a:pt x="1" y="42266"/>
                      <a:pt x="1002" y="43270"/>
                      <a:pt x="2240" y="43270"/>
                    </a:cubicBezTo>
                    <a:lnTo>
                      <a:pt x="43166" y="43270"/>
                    </a:lnTo>
                    <a:cubicBezTo>
                      <a:pt x="44402" y="43268"/>
                      <a:pt x="45405" y="42266"/>
                      <a:pt x="45405" y="41029"/>
                    </a:cubicBezTo>
                    <a:lnTo>
                      <a:pt x="45405" y="2242"/>
                    </a:lnTo>
                    <a:cubicBezTo>
                      <a:pt x="45405" y="1004"/>
                      <a:pt x="44402" y="1"/>
                      <a:pt x="43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2" name="Google Shape;652;p37"/>
              <p:cNvSpPr/>
              <p:nvPr/>
            </p:nvSpPr>
            <p:spPr>
              <a:xfrm>
                <a:off x="800916" y="2144593"/>
                <a:ext cx="188324" cy="247372"/>
              </a:xfrm>
              <a:custGeom>
                <a:rect b="b" l="l" r="r" t="t"/>
                <a:pathLst>
                  <a:path extrusionOk="0" h="13209" w="10056">
                    <a:moveTo>
                      <a:pt x="573" y="0"/>
                    </a:moveTo>
                    <a:cubicBezTo>
                      <a:pt x="256" y="0"/>
                      <a:pt x="0" y="258"/>
                      <a:pt x="0" y="575"/>
                    </a:cubicBezTo>
                    <a:lnTo>
                      <a:pt x="0" y="12634"/>
                    </a:lnTo>
                    <a:cubicBezTo>
                      <a:pt x="0" y="12979"/>
                      <a:pt x="283" y="13208"/>
                      <a:pt x="578" y="13208"/>
                    </a:cubicBezTo>
                    <a:cubicBezTo>
                      <a:pt x="719" y="13208"/>
                      <a:pt x="862" y="13156"/>
                      <a:pt x="979" y="13039"/>
                    </a:cubicBezTo>
                    <a:lnTo>
                      <a:pt x="4775" y="9243"/>
                    </a:lnTo>
                    <a:cubicBezTo>
                      <a:pt x="4887" y="9131"/>
                      <a:pt x="5034" y="9075"/>
                      <a:pt x="5181" y="9075"/>
                    </a:cubicBezTo>
                    <a:cubicBezTo>
                      <a:pt x="5328" y="9075"/>
                      <a:pt x="5475" y="9131"/>
                      <a:pt x="5587" y="9243"/>
                    </a:cubicBezTo>
                    <a:lnTo>
                      <a:pt x="9076" y="12733"/>
                    </a:lnTo>
                    <a:cubicBezTo>
                      <a:pt x="9193" y="12850"/>
                      <a:pt x="9337" y="12902"/>
                      <a:pt x="9478" y="12902"/>
                    </a:cubicBezTo>
                    <a:cubicBezTo>
                      <a:pt x="9773" y="12902"/>
                      <a:pt x="10056" y="12673"/>
                      <a:pt x="10056" y="12327"/>
                    </a:cubicBezTo>
                    <a:lnTo>
                      <a:pt x="10056" y="575"/>
                    </a:lnTo>
                    <a:cubicBezTo>
                      <a:pt x="10056" y="258"/>
                      <a:pt x="9798" y="0"/>
                      <a:pt x="9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3" name="Google Shape;653;p37"/>
              <p:cNvSpPr/>
              <p:nvPr/>
            </p:nvSpPr>
            <p:spPr>
              <a:xfrm>
                <a:off x="554631" y="2669600"/>
                <a:ext cx="273908" cy="171207"/>
              </a:xfrm>
              <a:custGeom>
                <a:rect b="b" l="l" r="r" t="t"/>
                <a:pathLst>
                  <a:path extrusionOk="0" h="9142" w="14626">
                    <a:moveTo>
                      <a:pt x="11882" y="2440"/>
                    </a:moveTo>
                    <a:cubicBezTo>
                      <a:pt x="12219" y="2440"/>
                      <a:pt x="12492" y="2712"/>
                      <a:pt x="12492" y="3048"/>
                    </a:cubicBezTo>
                    <a:cubicBezTo>
                      <a:pt x="12492" y="3385"/>
                      <a:pt x="12219" y="3659"/>
                      <a:pt x="11882" y="3659"/>
                    </a:cubicBezTo>
                    <a:lnTo>
                      <a:pt x="2742" y="3659"/>
                    </a:lnTo>
                    <a:cubicBezTo>
                      <a:pt x="2405" y="3659"/>
                      <a:pt x="2132" y="3385"/>
                      <a:pt x="2132" y="3048"/>
                    </a:cubicBezTo>
                    <a:cubicBezTo>
                      <a:pt x="2132" y="2712"/>
                      <a:pt x="2405" y="2440"/>
                      <a:pt x="2742" y="2440"/>
                    </a:cubicBezTo>
                    <a:close/>
                    <a:moveTo>
                      <a:pt x="10370" y="5181"/>
                    </a:moveTo>
                    <a:cubicBezTo>
                      <a:pt x="10705" y="5181"/>
                      <a:pt x="10978" y="5454"/>
                      <a:pt x="10978" y="5791"/>
                    </a:cubicBezTo>
                    <a:cubicBezTo>
                      <a:pt x="10978" y="6128"/>
                      <a:pt x="10705" y="6400"/>
                      <a:pt x="10370" y="6400"/>
                    </a:cubicBezTo>
                    <a:cubicBezTo>
                      <a:pt x="10366" y="6400"/>
                      <a:pt x="10363" y="6400"/>
                      <a:pt x="10359" y="6400"/>
                    </a:cubicBezTo>
                    <a:lnTo>
                      <a:pt x="4264" y="6400"/>
                    </a:lnTo>
                    <a:cubicBezTo>
                      <a:pt x="4261" y="6400"/>
                      <a:pt x="4257" y="6400"/>
                      <a:pt x="4254" y="6400"/>
                    </a:cubicBezTo>
                    <a:cubicBezTo>
                      <a:pt x="3918" y="6400"/>
                      <a:pt x="3644" y="6128"/>
                      <a:pt x="3644" y="5791"/>
                    </a:cubicBezTo>
                    <a:cubicBezTo>
                      <a:pt x="3644" y="5454"/>
                      <a:pt x="3918" y="5181"/>
                      <a:pt x="4254" y="5181"/>
                    </a:cubicBezTo>
                    <a:cubicBezTo>
                      <a:pt x="4257" y="5181"/>
                      <a:pt x="4261" y="5181"/>
                      <a:pt x="4264" y="5181"/>
                    </a:cubicBezTo>
                    <a:lnTo>
                      <a:pt x="10359" y="5181"/>
                    </a:lnTo>
                    <a:cubicBezTo>
                      <a:pt x="10363" y="5181"/>
                      <a:pt x="10366" y="5181"/>
                      <a:pt x="10370" y="5181"/>
                    </a:cubicBezTo>
                    <a:close/>
                    <a:moveTo>
                      <a:pt x="1022" y="0"/>
                    </a:moveTo>
                    <a:cubicBezTo>
                      <a:pt x="456" y="0"/>
                      <a:pt x="0" y="458"/>
                      <a:pt x="0" y="1022"/>
                    </a:cubicBezTo>
                    <a:lnTo>
                      <a:pt x="0" y="8120"/>
                    </a:lnTo>
                    <a:cubicBezTo>
                      <a:pt x="0" y="8684"/>
                      <a:pt x="456" y="9142"/>
                      <a:pt x="1022" y="9142"/>
                    </a:cubicBezTo>
                    <a:lnTo>
                      <a:pt x="13603" y="9142"/>
                    </a:lnTo>
                    <a:cubicBezTo>
                      <a:pt x="14167" y="9142"/>
                      <a:pt x="14625" y="8684"/>
                      <a:pt x="14625" y="8120"/>
                    </a:cubicBezTo>
                    <a:lnTo>
                      <a:pt x="14625" y="1022"/>
                    </a:lnTo>
                    <a:cubicBezTo>
                      <a:pt x="14625" y="458"/>
                      <a:pt x="14167" y="0"/>
                      <a:pt x="13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4" name="Google Shape;654;p37"/>
              <p:cNvSpPr/>
              <p:nvPr/>
            </p:nvSpPr>
            <p:spPr>
              <a:xfrm>
                <a:off x="602704" y="2121783"/>
                <a:ext cx="640911" cy="890230"/>
              </a:xfrm>
              <a:custGeom>
                <a:rect b="b" l="l" r="r" t="t"/>
                <a:pathLst>
                  <a:path extrusionOk="0" h="47536" w="34223">
                    <a:moveTo>
                      <a:pt x="682" y="0"/>
                    </a:moveTo>
                    <a:cubicBezTo>
                      <a:pt x="623" y="0"/>
                      <a:pt x="563" y="9"/>
                      <a:pt x="504" y="27"/>
                    </a:cubicBezTo>
                    <a:cubicBezTo>
                      <a:pt x="182" y="125"/>
                      <a:pt x="1" y="464"/>
                      <a:pt x="98" y="787"/>
                    </a:cubicBezTo>
                    <a:cubicBezTo>
                      <a:pt x="640" y="2566"/>
                      <a:pt x="13573" y="44391"/>
                      <a:pt x="33496" y="47528"/>
                    </a:cubicBezTo>
                    <a:cubicBezTo>
                      <a:pt x="33528" y="47533"/>
                      <a:pt x="33559" y="47536"/>
                      <a:pt x="33592" y="47536"/>
                    </a:cubicBezTo>
                    <a:cubicBezTo>
                      <a:pt x="33909" y="47536"/>
                      <a:pt x="34174" y="47289"/>
                      <a:pt x="34198" y="46973"/>
                    </a:cubicBezTo>
                    <a:cubicBezTo>
                      <a:pt x="34223" y="46656"/>
                      <a:pt x="34000" y="46374"/>
                      <a:pt x="33686" y="46324"/>
                    </a:cubicBezTo>
                    <a:cubicBezTo>
                      <a:pt x="14515" y="43306"/>
                      <a:pt x="1395" y="860"/>
                      <a:pt x="1266" y="433"/>
                    </a:cubicBezTo>
                    <a:cubicBezTo>
                      <a:pt x="1185" y="170"/>
                      <a:pt x="943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55" name="Google Shape;655;p37"/>
              <p:cNvSpPr/>
              <p:nvPr/>
            </p:nvSpPr>
            <p:spPr>
              <a:xfrm>
                <a:off x="712373" y="2134143"/>
                <a:ext cx="607895" cy="880736"/>
              </a:xfrm>
              <a:custGeom>
                <a:rect b="b" l="l" r="r" t="t"/>
                <a:pathLst>
                  <a:path extrusionOk="0" h="47029" w="32460">
                    <a:moveTo>
                      <a:pt x="31801" y="1"/>
                    </a:moveTo>
                    <a:cubicBezTo>
                      <a:pt x="31766" y="1"/>
                      <a:pt x="31730" y="4"/>
                      <a:pt x="31694" y="10"/>
                    </a:cubicBezTo>
                    <a:cubicBezTo>
                      <a:pt x="11379" y="3633"/>
                      <a:pt x="537" y="44527"/>
                      <a:pt x="86" y="46265"/>
                    </a:cubicBezTo>
                    <a:cubicBezTo>
                      <a:pt x="1" y="46591"/>
                      <a:pt x="196" y="46923"/>
                      <a:pt x="522" y="47008"/>
                    </a:cubicBezTo>
                    <a:cubicBezTo>
                      <a:pt x="572" y="47021"/>
                      <a:pt x="624" y="47028"/>
                      <a:pt x="676" y="47028"/>
                    </a:cubicBezTo>
                    <a:cubicBezTo>
                      <a:pt x="953" y="47027"/>
                      <a:pt x="1197" y="46840"/>
                      <a:pt x="1266" y="46570"/>
                    </a:cubicBezTo>
                    <a:cubicBezTo>
                      <a:pt x="1374" y="46152"/>
                      <a:pt x="12355" y="4695"/>
                      <a:pt x="31907" y="1210"/>
                    </a:cubicBezTo>
                    <a:cubicBezTo>
                      <a:pt x="32238" y="1151"/>
                      <a:pt x="32460" y="835"/>
                      <a:pt x="32401" y="504"/>
                    </a:cubicBezTo>
                    <a:cubicBezTo>
                      <a:pt x="32348" y="209"/>
                      <a:pt x="32091" y="1"/>
                      <a:pt x="318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56" name="Google Shape;656;p37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657" name="Google Shape;657;p37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658" name="Google Shape;658;p37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37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rect b="b" l="l" r="r" t="t"/>
                  <a:pathLst>
                    <a:path extrusionOk="0" h="14703" w="14703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37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rect b="b" l="l" r="r" t="t"/>
                  <a:pathLst>
                    <a:path extrusionOk="0" h="5460" w="2904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61" name="Google Shape;661;p37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662" name="Google Shape;662;p37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37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rect b="b" l="l" r="r" t="t"/>
                  <a:pathLst>
                    <a:path extrusionOk="0" h="14751" w="16727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38"/>
          <p:cNvSpPr txBox="1"/>
          <p:nvPr/>
        </p:nvSpPr>
        <p:spPr>
          <a:xfrm>
            <a:off x="0" y="0"/>
            <a:ext cx="16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Project</a:t>
            </a:r>
            <a:r>
              <a:rPr b="1" lang="en" sz="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 Canvas</a:t>
            </a:r>
            <a:endParaRPr b="1" sz="80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669" name="Google Shape;6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0"/>
            <a:ext cx="7600952" cy="45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9"/>
          <p:cNvSpPr txBox="1"/>
          <p:nvPr>
            <p:ph type="ctrTitle"/>
          </p:nvPr>
        </p:nvSpPr>
        <p:spPr>
          <a:xfrm>
            <a:off x="5347800" y="1283075"/>
            <a:ext cx="3898500" cy="187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"/>
                <a:ea typeface="IBM Plex Sans"/>
                <a:cs typeface="IBM Plex Sans"/>
                <a:sym typeface="IBM Plex Sans"/>
              </a:rPr>
              <a:t>Competition Research</a:t>
            </a:r>
            <a:endParaRPr sz="3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5" name="Google Shape;675;p39"/>
          <p:cNvSpPr txBox="1"/>
          <p:nvPr>
            <p:ph idx="2" type="title"/>
          </p:nvPr>
        </p:nvSpPr>
        <p:spPr>
          <a:xfrm>
            <a:off x="5347800" y="1262375"/>
            <a:ext cx="19137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6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676" name="Google Shape;676;p39"/>
          <p:cNvSpPr/>
          <p:nvPr/>
        </p:nvSpPr>
        <p:spPr>
          <a:xfrm>
            <a:off x="-449032" y="766006"/>
            <a:ext cx="5261828" cy="3282219"/>
          </a:xfrm>
          <a:custGeom>
            <a:rect b="b" l="l" r="r" t="t"/>
            <a:pathLst>
              <a:path extrusionOk="0" h="175262" w="280968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7" name="Google Shape;677;p39"/>
          <p:cNvGrpSpPr/>
          <p:nvPr/>
        </p:nvGrpSpPr>
        <p:grpSpPr>
          <a:xfrm>
            <a:off x="-366069" y="828012"/>
            <a:ext cx="4884806" cy="3861723"/>
            <a:chOff x="-366069" y="828012"/>
            <a:chExt cx="4884806" cy="3861723"/>
          </a:xfrm>
        </p:grpSpPr>
        <p:grpSp>
          <p:nvGrpSpPr>
            <p:cNvPr id="678" name="Google Shape;678;p39"/>
            <p:cNvGrpSpPr/>
            <p:nvPr/>
          </p:nvGrpSpPr>
          <p:grpSpPr>
            <a:xfrm>
              <a:off x="-366069" y="828012"/>
              <a:ext cx="4884806" cy="3861723"/>
              <a:chOff x="-366069" y="828012"/>
              <a:chExt cx="4884806" cy="3861723"/>
            </a:xfrm>
          </p:grpSpPr>
          <p:sp>
            <p:nvSpPr>
              <p:cNvPr id="679" name="Google Shape;679;p39"/>
              <p:cNvSpPr/>
              <p:nvPr/>
            </p:nvSpPr>
            <p:spPr>
              <a:xfrm>
                <a:off x="-366069" y="4450023"/>
                <a:ext cx="4884806" cy="239712"/>
              </a:xfrm>
              <a:custGeom>
                <a:rect b="b" l="l" r="r" t="t"/>
                <a:pathLst>
                  <a:path extrusionOk="0" h="12800" w="260836">
                    <a:moveTo>
                      <a:pt x="130418" y="1"/>
                    </a:moveTo>
                    <a:cubicBezTo>
                      <a:pt x="95830" y="1"/>
                      <a:pt x="62657" y="674"/>
                      <a:pt x="38199" y="1875"/>
                    </a:cubicBezTo>
                    <a:cubicBezTo>
                      <a:pt x="13742" y="3075"/>
                      <a:pt x="1" y="4703"/>
                      <a:pt x="1" y="6399"/>
                    </a:cubicBezTo>
                    <a:cubicBezTo>
                      <a:pt x="1" y="8096"/>
                      <a:pt x="13742" y="9724"/>
                      <a:pt x="38199" y="10924"/>
                    </a:cubicBezTo>
                    <a:cubicBezTo>
                      <a:pt x="62657" y="12124"/>
                      <a:pt x="95830" y="12799"/>
                      <a:pt x="130419" y="12799"/>
                    </a:cubicBezTo>
                    <a:cubicBezTo>
                      <a:pt x="165007" y="12799"/>
                      <a:pt x="198180" y="12124"/>
                      <a:pt x="222637" y="10924"/>
                    </a:cubicBezTo>
                    <a:cubicBezTo>
                      <a:pt x="247095" y="9724"/>
                      <a:pt x="260836" y="8096"/>
                      <a:pt x="260836" y="6399"/>
                    </a:cubicBezTo>
                    <a:cubicBezTo>
                      <a:pt x="260836" y="4703"/>
                      <a:pt x="247095" y="3075"/>
                      <a:pt x="222637" y="1875"/>
                    </a:cubicBezTo>
                    <a:cubicBezTo>
                      <a:pt x="198180" y="674"/>
                      <a:pt x="165007" y="1"/>
                      <a:pt x="130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39"/>
              <p:cNvSpPr/>
              <p:nvPr/>
            </p:nvSpPr>
            <p:spPr>
              <a:xfrm>
                <a:off x="1720043" y="2281566"/>
                <a:ext cx="842569" cy="1414413"/>
              </a:xfrm>
              <a:custGeom>
                <a:rect b="b" l="l" r="r" t="t"/>
                <a:pathLst>
                  <a:path extrusionOk="0" h="75526" w="44991">
                    <a:moveTo>
                      <a:pt x="22682" y="0"/>
                    </a:moveTo>
                    <a:lnTo>
                      <a:pt x="8861" y="7179"/>
                    </a:lnTo>
                    <a:lnTo>
                      <a:pt x="8380" y="15390"/>
                    </a:lnTo>
                    <a:cubicBezTo>
                      <a:pt x="8152" y="19298"/>
                      <a:pt x="10426" y="22924"/>
                      <a:pt x="14044" y="24420"/>
                    </a:cubicBezTo>
                    <a:lnTo>
                      <a:pt x="24757" y="28850"/>
                    </a:lnTo>
                    <a:cubicBezTo>
                      <a:pt x="25245" y="29052"/>
                      <a:pt x="25403" y="29665"/>
                      <a:pt x="25076" y="30078"/>
                    </a:cubicBezTo>
                    <a:lnTo>
                      <a:pt x="5607" y="54622"/>
                    </a:lnTo>
                    <a:cubicBezTo>
                      <a:pt x="5491" y="54770"/>
                      <a:pt x="5535" y="54987"/>
                      <a:pt x="5701" y="55079"/>
                    </a:cubicBezTo>
                    <a:lnTo>
                      <a:pt x="7154" y="55869"/>
                    </a:lnTo>
                    <a:lnTo>
                      <a:pt x="5404" y="58748"/>
                    </a:lnTo>
                    <a:lnTo>
                      <a:pt x="5409" y="58752"/>
                    </a:lnTo>
                    <a:cubicBezTo>
                      <a:pt x="5175" y="58665"/>
                      <a:pt x="4934" y="58623"/>
                      <a:pt x="4696" y="58623"/>
                    </a:cubicBezTo>
                    <a:cubicBezTo>
                      <a:pt x="4018" y="58623"/>
                      <a:pt x="3365" y="58962"/>
                      <a:pt x="2979" y="59558"/>
                    </a:cubicBezTo>
                    <a:lnTo>
                      <a:pt x="0" y="64165"/>
                    </a:lnTo>
                    <a:lnTo>
                      <a:pt x="17575" y="75526"/>
                    </a:lnTo>
                    <a:cubicBezTo>
                      <a:pt x="18455" y="74167"/>
                      <a:pt x="18065" y="72354"/>
                      <a:pt x="16705" y="71476"/>
                    </a:cubicBezTo>
                    <a:lnTo>
                      <a:pt x="15173" y="70486"/>
                    </a:lnTo>
                    <a:cubicBezTo>
                      <a:pt x="14149" y="69822"/>
                      <a:pt x="13501" y="68708"/>
                      <a:pt x="13435" y="67489"/>
                    </a:cubicBezTo>
                    <a:lnTo>
                      <a:pt x="13294" y="64926"/>
                    </a:lnTo>
                    <a:cubicBezTo>
                      <a:pt x="13252" y="64185"/>
                      <a:pt x="12859" y="63507"/>
                      <a:pt x="12236" y="63104"/>
                    </a:cubicBezTo>
                    <a:lnTo>
                      <a:pt x="12040" y="62977"/>
                    </a:lnTo>
                    <a:lnTo>
                      <a:pt x="13602" y="59372"/>
                    </a:lnTo>
                    <a:lnTo>
                      <a:pt x="14396" y="59804"/>
                    </a:lnTo>
                    <a:cubicBezTo>
                      <a:pt x="14614" y="59922"/>
                      <a:pt x="14852" y="59980"/>
                      <a:pt x="15088" y="59980"/>
                    </a:cubicBezTo>
                    <a:cubicBezTo>
                      <a:pt x="15473" y="59980"/>
                      <a:pt x="15854" y="59826"/>
                      <a:pt x="16135" y="59532"/>
                    </a:cubicBezTo>
                    <a:lnTo>
                      <a:pt x="40884" y="33644"/>
                    </a:lnTo>
                    <a:cubicBezTo>
                      <a:pt x="44904" y="29931"/>
                      <a:pt x="44990" y="23607"/>
                      <a:pt x="41074" y="19786"/>
                    </a:cubicBezTo>
                    <a:lnTo>
                      <a:pt x="226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39"/>
              <p:cNvSpPr/>
              <p:nvPr/>
            </p:nvSpPr>
            <p:spPr>
              <a:xfrm>
                <a:off x="1703057" y="3483197"/>
                <a:ext cx="349418" cy="247840"/>
              </a:xfrm>
              <a:custGeom>
                <a:rect b="b" l="l" r="r" t="t"/>
                <a:pathLst>
                  <a:path extrusionOk="0" h="13234" w="18658">
                    <a:moveTo>
                      <a:pt x="907" y="1"/>
                    </a:moveTo>
                    <a:lnTo>
                      <a:pt x="284" y="963"/>
                    </a:lnTo>
                    <a:cubicBezTo>
                      <a:pt x="0" y="1402"/>
                      <a:pt x="126" y="1988"/>
                      <a:pt x="566" y="2273"/>
                    </a:cubicBezTo>
                    <a:lnTo>
                      <a:pt x="17522" y="13234"/>
                    </a:lnTo>
                    <a:lnTo>
                      <a:pt x="18658" y="11475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39"/>
              <p:cNvSpPr/>
              <p:nvPr/>
            </p:nvSpPr>
            <p:spPr>
              <a:xfrm>
                <a:off x="655497" y="2970644"/>
                <a:ext cx="871746" cy="249825"/>
              </a:xfrm>
              <a:custGeom>
                <a:rect b="b" l="l" r="r" t="t"/>
                <a:pathLst>
                  <a:path extrusionOk="0" h="13340" w="46549">
                    <a:moveTo>
                      <a:pt x="902" y="1"/>
                    </a:moveTo>
                    <a:cubicBezTo>
                      <a:pt x="402" y="7"/>
                      <a:pt x="1" y="414"/>
                      <a:pt x="1" y="915"/>
                    </a:cubicBezTo>
                    <a:cubicBezTo>
                      <a:pt x="1" y="1414"/>
                      <a:pt x="402" y="1821"/>
                      <a:pt x="902" y="1829"/>
                    </a:cubicBezTo>
                    <a:lnTo>
                      <a:pt x="29998" y="1829"/>
                    </a:lnTo>
                    <a:cubicBezTo>
                      <a:pt x="32369" y="1829"/>
                      <a:pt x="34597" y="2751"/>
                      <a:pt x="36274" y="4428"/>
                    </a:cubicBezTo>
                    <a:lnTo>
                      <a:pt x="44916" y="13071"/>
                    </a:lnTo>
                    <a:cubicBezTo>
                      <a:pt x="45087" y="13243"/>
                      <a:pt x="45321" y="13339"/>
                      <a:pt x="45562" y="13339"/>
                    </a:cubicBezTo>
                    <a:cubicBezTo>
                      <a:pt x="45932" y="13339"/>
                      <a:pt x="46266" y="13116"/>
                      <a:pt x="46407" y="12775"/>
                    </a:cubicBezTo>
                    <a:cubicBezTo>
                      <a:pt x="46548" y="12432"/>
                      <a:pt x="46471" y="12040"/>
                      <a:pt x="46209" y="11778"/>
                    </a:cubicBezTo>
                    <a:lnTo>
                      <a:pt x="37566" y="3135"/>
                    </a:lnTo>
                    <a:cubicBezTo>
                      <a:pt x="35544" y="1113"/>
                      <a:pt x="32856" y="1"/>
                      <a:pt x="29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39"/>
              <p:cNvSpPr/>
              <p:nvPr/>
            </p:nvSpPr>
            <p:spPr>
              <a:xfrm>
                <a:off x="2471952" y="3196479"/>
                <a:ext cx="1424769" cy="1424769"/>
              </a:xfrm>
              <a:custGeom>
                <a:rect b="b" l="l" r="r" t="t"/>
                <a:pathLst>
                  <a:path extrusionOk="0" h="76079" w="76079">
                    <a:moveTo>
                      <a:pt x="38039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39" y="69984"/>
                    </a:cubicBezTo>
                    <a:cubicBezTo>
                      <a:pt x="20425" y="69984"/>
                      <a:pt x="6095" y="55654"/>
                      <a:pt x="6095" y="38040"/>
                    </a:cubicBezTo>
                    <a:cubicBezTo>
                      <a:pt x="6095" y="20426"/>
                      <a:pt x="20425" y="6094"/>
                      <a:pt x="38039" y="6094"/>
                    </a:cubicBezTo>
                    <a:close/>
                    <a:moveTo>
                      <a:pt x="38039" y="1"/>
                    </a:moveTo>
                    <a:cubicBezTo>
                      <a:pt x="17065" y="1"/>
                      <a:pt x="0" y="17065"/>
                      <a:pt x="0" y="38040"/>
                    </a:cubicBezTo>
                    <a:cubicBezTo>
                      <a:pt x="0" y="59014"/>
                      <a:pt x="17065" y="76079"/>
                      <a:pt x="38039" y="76079"/>
                    </a:cubicBezTo>
                    <a:cubicBezTo>
                      <a:pt x="59014" y="76079"/>
                      <a:pt x="76078" y="59014"/>
                      <a:pt x="76078" y="38040"/>
                    </a:cubicBezTo>
                    <a:cubicBezTo>
                      <a:pt x="76078" y="17065"/>
                      <a:pt x="59014" y="1"/>
                      <a:pt x="38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39"/>
              <p:cNvSpPr/>
              <p:nvPr/>
            </p:nvSpPr>
            <p:spPr>
              <a:xfrm>
                <a:off x="3093780" y="3818289"/>
                <a:ext cx="189710" cy="189747"/>
              </a:xfrm>
              <a:custGeom>
                <a:rect b="b" l="l" r="r" t="t"/>
                <a:pathLst>
                  <a:path extrusionOk="0" h="10132" w="10130">
                    <a:moveTo>
                      <a:pt x="5065" y="1"/>
                    </a:moveTo>
                    <a:cubicBezTo>
                      <a:pt x="2260" y="1"/>
                      <a:pt x="1" y="2260"/>
                      <a:pt x="1" y="5067"/>
                    </a:cubicBezTo>
                    <a:cubicBezTo>
                      <a:pt x="1" y="7872"/>
                      <a:pt x="2260" y="10131"/>
                      <a:pt x="5065" y="10131"/>
                    </a:cubicBezTo>
                    <a:cubicBezTo>
                      <a:pt x="7872" y="10131"/>
                      <a:pt x="10130" y="7872"/>
                      <a:pt x="10130" y="5067"/>
                    </a:cubicBezTo>
                    <a:cubicBezTo>
                      <a:pt x="10130" y="2260"/>
                      <a:pt x="787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39"/>
              <p:cNvSpPr/>
              <p:nvPr/>
            </p:nvSpPr>
            <p:spPr>
              <a:xfrm>
                <a:off x="2413523" y="3126626"/>
                <a:ext cx="826501" cy="826501"/>
              </a:xfrm>
              <a:custGeom>
                <a:rect b="b" l="l" r="r" t="t"/>
                <a:pathLst>
                  <a:path extrusionOk="0" h="44133" w="44133">
                    <a:moveTo>
                      <a:pt x="37414" y="0"/>
                    </a:moveTo>
                    <a:cubicBezTo>
                      <a:pt x="16784" y="0"/>
                      <a:pt x="0" y="16784"/>
                      <a:pt x="0" y="37415"/>
                    </a:cubicBezTo>
                    <a:lnTo>
                      <a:pt x="0" y="42609"/>
                    </a:lnTo>
                    <a:cubicBezTo>
                      <a:pt x="0" y="43451"/>
                      <a:pt x="682" y="44133"/>
                      <a:pt x="1523" y="44133"/>
                    </a:cubicBezTo>
                    <a:cubicBezTo>
                      <a:pt x="2365" y="44133"/>
                      <a:pt x="3047" y="43451"/>
                      <a:pt x="3047" y="42609"/>
                    </a:cubicBezTo>
                    <a:lnTo>
                      <a:pt x="3047" y="37415"/>
                    </a:lnTo>
                    <a:cubicBezTo>
                      <a:pt x="3047" y="18464"/>
                      <a:pt x="18463" y="3047"/>
                      <a:pt x="37414" y="3047"/>
                    </a:cubicBezTo>
                    <a:lnTo>
                      <a:pt x="42608" y="3047"/>
                    </a:lnTo>
                    <a:cubicBezTo>
                      <a:pt x="43450" y="3047"/>
                      <a:pt x="44132" y="2365"/>
                      <a:pt x="44132" y="1523"/>
                    </a:cubicBezTo>
                    <a:cubicBezTo>
                      <a:pt x="44132" y="683"/>
                      <a:pt x="43450" y="0"/>
                      <a:pt x="4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39"/>
              <p:cNvSpPr/>
              <p:nvPr/>
            </p:nvSpPr>
            <p:spPr>
              <a:xfrm>
                <a:off x="368030" y="3196479"/>
                <a:ext cx="1424788" cy="1424769"/>
              </a:xfrm>
              <a:custGeom>
                <a:rect b="b" l="l" r="r" t="t"/>
                <a:pathLst>
                  <a:path extrusionOk="0" h="76079" w="76080">
                    <a:moveTo>
                      <a:pt x="38041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41" y="69984"/>
                    </a:cubicBezTo>
                    <a:cubicBezTo>
                      <a:pt x="20425" y="69984"/>
                      <a:pt x="6096" y="55654"/>
                      <a:pt x="6096" y="38040"/>
                    </a:cubicBezTo>
                    <a:cubicBezTo>
                      <a:pt x="6096" y="20426"/>
                      <a:pt x="20425" y="6094"/>
                      <a:pt x="38041" y="6094"/>
                    </a:cubicBezTo>
                    <a:close/>
                    <a:moveTo>
                      <a:pt x="38041" y="1"/>
                    </a:moveTo>
                    <a:cubicBezTo>
                      <a:pt x="17066" y="1"/>
                      <a:pt x="1" y="17065"/>
                      <a:pt x="1" y="38040"/>
                    </a:cubicBezTo>
                    <a:cubicBezTo>
                      <a:pt x="1" y="59014"/>
                      <a:pt x="17066" y="76079"/>
                      <a:pt x="38041" y="76079"/>
                    </a:cubicBezTo>
                    <a:cubicBezTo>
                      <a:pt x="59016" y="76079"/>
                      <a:pt x="76080" y="59014"/>
                      <a:pt x="76080" y="38040"/>
                    </a:cubicBezTo>
                    <a:cubicBezTo>
                      <a:pt x="76080" y="17065"/>
                      <a:pt x="59016" y="1"/>
                      <a:pt x="38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39"/>
              <p:cNvSpPr/>
              <p:nvPr/>
            </p:nvSpPr>
            <p:spPr>
              <a:xfrm>
                <a:off x="284487" y="3115202"/>
                <a:ext cx="1430669" cy="826501"/>
              </a:xfrm>
              <a:custGeom>
                <a:rect b="b" l="l" r="r" t="t"/>
                <a:pathLst>
                  <a:path extrusionOk="0" h="44133" w="76394">
                    <a:moveTo>
                      <a:pt x="38582" y="0"/>
                    </a:moveTo>
                    <a:cubicBezTo>
                      <a:pt x="17306" y="0"/>
                      <a:pt x="0" y="16784"/>
                      <a:pt x="0" y="37414"/>
                    </a:cubicBezTo>
                    <a:lnTo>
                      <a:pt x="0" y="42610"/>
                    </a:lnTo>
                    <a:cubicBezTo>
                      <a:pt x="0" y="43450"/>
                      <a:pt x="682" y="44133"/>
                      <a:pt x="1524" y="44133"/>
                    </a:cubicBezTo>
                    <a:cubicBezTo>
                      <a:pt x="2366" y="44133"/>
                      <a:pt x="3048" y="43450"/>
                      <a:pt x="3048" y="42610"/>
                    </a:cubicBezTo>
                    <a:lnTo>
                      <a:pt x="3048" y="37414"/>
                    </a:lnTo>
                    <a:cubicBezTo>
                      <a:pt x="3048" y="18465"/>
                      <a:pt x="18989" y="3047"/>
                      <a:pt x="38582" y="3047"/>
                    </a:cubicBezTo>
                    <a:lnTo>
                      <a:pt x="43944" y="3047"/>
                    </a:lnTo>
                    <a:cubicBezTo>
                      <a:pt x="55777" y="3047"/>
                      <a:pt x="66797" y="8719"/>
                      <a:pt x="73423" y="18220"/>
                    </a:cubicBezTo>
                    <a:cubicBezTo>
                      <a:pt x="73720" y="18637"/>
                      <a:pt x="74188" y="18859"/>
                      <a:pt x="74664" y="18859"/>
                    </a:cubicBezTo>
                    <a:cubicBezTo>
                      <a:pt x="74965" y="18859"/>
                      <a:pt x="75270" y="18770"/>
                      <a:pt x="75535" y="18584"/>
                    </a:cubicBezTo>
                    <a:cubicBezTo>
                      <a:pt x="76220" y="18106"/>
                      <a:pt x="76393" y="17167"/>
                      <a:pt x="75923" y="16476"/>
                    </a:cubicBezTo>
                    <a:cubicBezTo>
                      <a:pt x="68727" y="6160"/>
                      <a:pt x="56771" y="0"/>
                      <a:pt x="43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39"/>
              <p:cNvSpPr/>
              <p:nvPr/>
            </p:nvSpPr>
            <p:spPr>
              <a:xfrm>
                <a:off x="989896" y="3818289"/>
                <a:ext cx="189710" cy="189747"/>
              </a:xfrm>
              <a:custGeom>
                <a:rect b="b" l="l" r="r" t="t"/>
                <a:pathLst>
                  <a:path extrusionOk="0" h="10132" w="10130">
                    <a:moveTo>
                      <a:pt x="5065" y="1"/>
                    </a:moveTo>
                    <a:cubicBezTo>
                      <a:pt x="2268" y="1"/>
                      <a:pt x="1" y="2269"/>
                      <a:pt x="1" y="5067"/>
                    </a:cubicBezTo>
                    <a:cubicBezTo>
                      <a:pt x="1" y="7863"/>
                      <a:pt x="2268" y="10131"/>
                      <a:pt x="5065" y="10131"/>
                    </a:cubicBezTo>
                    <a:cubicBezTo>
                      <a:pt x="7862" y="10131"/>
                      <a:pt x="10130" y="7863"/>
                      <a:pt x="10130" y="5067"/>
                    </a:cubicBezTo>
                    <a:cubicBezTo>
                      <a:pt x="10130" y="2269"/>
                      <a:pt x="786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39"/>
              <p:cNvSpPr/>
              <p:nvPr/>
            </p:nvSpPr>
            <p:spPr>
              <a:xfrm>
                <a:off x="1053400" y="2463410"/>
                <a:ext cx="2177184" cy="1558727"/>
              </a:xfrm>
              <a:custGeom>
                <a:rect b="b" l="l" r="r" t="t"/>
                <a:pathLst>
                  <a:path extrusionOk="0" h="83232" w="116256">
                    <a:moveTo>
                      <a:pt x="91950" y="26828"/>
                    </a:moveTo>
                    <a:lnTo>
                      <a:pt x="45697" y="74629"/>
                    </a:lnTo>
                    <a:cubicBezTo>
                      <a:pt x="45653" y="74560"/>
                      <a:pt x="45621" y="74482"/>
                      <a:pt x="45604" y="74402"/>
                    </a:cubicBezTo>
                    <a:lnTo>
                      <a:pt x="34477" y="27590"/>
                    </a:lnTo>
                    <a:cubicBezTo>
                      <a:pt x="35563" y="27093"/>
                      <a:pt x="36725" y="26828"/>
                      <a:pt x="37916" y="26828"/>
                    </a:cubicBezTo>
                    <a:close/>
                    <a:moveTo>
                      <a:pt x="30803" y="30576"/>
                    </a:moveTo>
                    <a:lnTo>
                      <a:pt x="41455" y="75389"/>
                    </a:lnTo>
                    <a:cubicBezTo>
                      <a:pt x="41855" y="77071"/>
                      <a:pt x="43068" y="78382"/>
                      <a:pt x="44621" y="78807"/>
                    </a:cubicBezTo>
                    <a:cubicBezTo>
                      <a:pt x="44673" y="78821"/>
                      <a:pt x="44723" y="78834"/>
                      <a:pt x="44775" y="78847"/>
                    </a:cubicBezTo>
                    <a:lnTo>
                      <a:pt x="5169" y="74996"/>
                    </a:lnTo>
                    <a:lnTo>
                      <a:pt x="29935" y="31877"/>
                    </a:lnTo>
                    <a:cubicBezTo>
                      <a:pt x="30196" y="31425"/>
                      <a:pt x="30485" y="30990"/>
                      <a:pt x="30803" y="30576"/>
                    </a:cubicBezTo>
                    <a:close/>
                    <a:moveTo>
                      <a:pt x="89153" y="1"/>
                    </a:moveTo>
                    <a:cubicBezTo>
                      <a:pt x="88930" y="1"/>
                      <a:pt x="88703" y="36"/>
                      <a:pt x="88480" y="110"/>
                    </a:cubicBezTo>
                    <a:cubicBezTo>
                      <a:pt x="87361" y="483"/>
                      <a:pt x="86757" y="1690"/>
                      <a:pt x="87130" y="2808"/>
                    </a:cubicBezTo>
                    <a:lnTo>
                      <a:pt x="93708" y="22563"/>
                    </a:lnTo>
                    <a:lnTo>
                      <a:pt x="37916" y="22563"/>
                    </a:lnTo>
                    <a:cubicBezTo>
                      <a:pt x="36399" y="22563"/>
                      <a:pt x="34895" y="22840"/>
                      <a:pt x="33477" y="23381"/>
                    </a:cubicBezTo>
                    <a:lnTo>
                      <a:pt x="31375" y="14532"/>
                    </a:lnTo>
                    <a:cubicBezTo>
                      <a:pt x="31141" y="13552"/>
                      <a:pt x="30265" y="12892"/>
                      <a:pt x="29300" y="12892"/>
                    </a:cubicBezTo>
                    <a:cubicBezTo>
                      <a:pt x="29137" y="12892"/>
                      <a:pt x="28971" y="12911"/>
                      <a:pt x="28806" y="12950"/>
                    </a:cubicBezTo>
                    <a:cubicBezTo>
                      <a:pt x="27659" y="13224"/>
                      <a:pt x="26952" y="14374"/>
                      <a:pt x="27224" y="15519"/>
                    </a:cubicBezTo>
                    <a:lnTo>
                      <a:pt x="29633" y="25655"/>
                    </a:lnTo>
                    <a:cubicBezTo>
                      <a:pt x="28316" y="26762"/>
                      <a:pt x="27162" y="28141"/>
                      <a:pt x="26237" y="29753"/>
                    </a:cubicBezTo>
                    <a:lnTo>
                      <a:pt x="550" y="74475"/>
                    </a:lnTo>
                    <a:cubicBezTo>
                      <a:pt x="25" y="75389"/>
                      <a:pt x="1" y="76537"/>
                      <a:pt x="486" y="77476"/>
                    </a:cubicBezTo>
                    <a:cubicBezTo>
                      <a:pt x="945" y="78367"/>
                      <a:pt x="1798" y="78955"/>
                      <a:pt x="2767" y="79049"/>
                    </a:cubicBezTo>
                    <a:lnTo>
                      <a:pt x="45668" y="83221"/>
                    </a:lnTo>
                    <a:cubicBezTo>
                      <a:pt x="45738" y="83227"/>
                      <a:pt x="45807" y="83231"/>
                      <a:pt x="45877" y="83231"/>
                    </a:cubicBezTo>
                    <a:cubicBezTo>
                      <a:pt x="47016" y="83230"/>
                      <a:pt x="47952" y="82336"/>
                      <a:pt x="48006" y="81199"/>
                    </a:cubicBezTo>
                    <a:cubicBezTo>
                      <a:pt x="48060" y="80063"/>
                      <a:pt x="47214" y="79083"/>
                      <a:pt x="46082" y="78974"/>
                    </a:cubicBezTo>
                    <a:lnTo>
                      <a:pt x="45863" y="78954"/>
                    </a:lnTo>
                    <a:cubicBezTo>
                      <a:pt x="46919" y="78914"/>
                      <a:pt x="47935" y="78459"/>
                      <a:pt x="48724" y="77643"/>
                    </a:cubicBezTo>
                    <a:lnTo>
                      <a:pt x="95834" y="28948"/>
                    </a:lnTo>
                    <a:lnTo>
                      <a:pt x="111993" y="77473"/>
                    </a:lnTo>
                    <a:cubicBezTo>
                      <a:pt x="112284" y="78345"/>
                      <a:pt x="113098" y="78932"/>
                      <a:pt x="114016" y="78932"/>
                    </a:cubicBezTo>
                    <a:cubicBezTo>
                      <a:pt x="114701" y="78932"/>
                      <a:pt x="115345" y="78603"/>
                      <a:pt x="115745" y="78047"/>
                    </a:cubicBezTo>
                    <a:cubicBezTo>
                      <a:pt x="116146" y="77492"/>
                      <a:pt x="116256" y="76776"/>
                      <a:pt x="116040" y="76126"/>
                    </a:cubicBezTo>
                    <a:lnTo>
                      <a:pt x="91178" y="1460"/>
                    </a:lnTo>
                    <a:cubicBezTo>
                      <a:pt x="90880" y="566"/>
                      <a:pt x="90047" y="1"/>
                      <a:pt x="891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39"/>
              <p:cNvSpPr/>
              <p:nvPr/>
            </p:nvSpPr>
            <p:spPr>
              <a:xfrm>
                <a:off x="2680146" y="2456537"/>
                <a:ext cx="495324" cy="300651"/>
              </a:xfrm>
              <a:custGeom>
                <a:rect b="b" l="l" r="r" t="t"/>
                <a:pathLst>
                  <a:path extrusionOk="0" h="16054" w="26449">
                    <a:moveTo>
                      <a:pt x="1830" y="1"/>
                    </a:moveTo>
                    <a:cubicBezTo>
                      <a:pt x="820" y="1"/>
                      <a:pt x="1" y="819"/>
                      <a:pt x="1" y="1828"/>
                    </a:cubicBezTo>
                    <a:cubicBezTo>
                      <a:pt x="1" y="2839"/>
                      <a:pt x="820" y="3657"/>
                      <a:pt x="1830" y="3657"/>
                    </a:cubicBezTo>
                    <a:lnTo>
                      <a:pt x="19002" y="3657"/>
                    </a:lnTo>
                    <a:cubicBezTo>
                      <a:pt x="21092" y="3657"/>
                      <a:pt x="22792" y="5357"/>
                      <a:pt x="22792" y="7447"/>
                    </a:cubicBezTo>
                    <a:lnTo>
                      <a:pt x="22792" y="9528"/>
                    </a:lnTo>
                    <a:cubicBezTo>
                      <a:pt x="22792" y="11110"/>
                      <a:pt x="21505" y="12396"/>
                      <a:pt x="19923" y="12396"/>
                    </a:cubicBezTo>
                    <a:lnTo>
                      <a:pt x="17763" y="12396"/>
                    </a:lnTo>
                    <a:cubicBezTo>
                      <a:pt x="16753" y="12396"/>
                      <a:pt x="15934" y="13215"/>
                      <a:pt x="15934" y="14224"/>
                    </a:cubicBezTo>
                    <a:cubicBezTo>
                      <a:pt x="15934" y="15234"/>
                      <a:pt x="16753" y="16053"/>
                      <a:pt x="17763" y="16053"/>
                    </a:cubicBezTo>
                    <a:lnTo>
                      <a:pt x="19923" y="16053"/>
                    </a:lnTo>
                    <a:cubicBezTo>
                      <a:pt x="23521" y="16053"/>
                      <a:pt x="26449" y="13126"/>
                      <a:pt x="26449" y="9528"/>
                    </a:cubicBezTo>
                    <a:lnTo>
                      <a:pt x="26449" y="7447"/>
                    </a:lnTo>
                    <a:cubicBezTo>
                      <a:pt x="26449" y="3341"/>
                      <a:pt x="23108" y="1"/>
                      <a:pt x="190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39"/>
              <p:cNvSpPr/>
              <p:nvPr/>
            </p:nvSpPr>
            <p:spPr>
              <a:xfrm>
                <a:off x="1722815" y="3783830"/>
                <a:ext cx="362152" cy="362152"/>
              </a:xfrm>
              <a:custGeom>
                <a:rect b="b" l="l" r="r" t="t"/>
                <a:pathLst>
                  <a:path extrusionOk="0" h="19338" w="19338">
                    <a:moveTo>
                      <a:pt x="9669" y="0"/>
                    </a:moveTo>
                    <a:cubicBezTo>
                      <a:pt x="7104" y="0"/>
                      <a:pt x="4645" y="1019"/>
                      <a:pt x="2831" y="2831"/>
                    </a:cubicBezTo>
                    <a:cubicBezTo>
                      <a:pt x="1019" y="4644"/>
                      <a:pt x="0" y="7104"/>
                      <a:pt x="0" y="9669"/>
                    </a:cubicBezTo>
                    <a:cubicBezTo>
                      <a:pt x="0" y="12233"/>
                      <a:pt x="1019" y="14693"/>
                      <a:pt x="2831" y="16506"/>
                    </a:cubicBezTo>
                    <a:cubicBezTo>
                      <a:pt x="4645" y="18320"/>
                      <a:pt x="7104" y="19337"/>
                      <a:pt x="9669" y="19337"/>
                    </a:cubicBezTo>
                    <a:cubicBezTo>
                      <a:pt x="12233" y="19337"/>
                      <a:pt x="14693" y="18320"/>
                      <a:pt x="16506" y="16506"/>
                    </a:cubicBezTo>
                    <a:cubicBezTo>
                      <a:pt x="18320" y="14693"/>
                      <a:pt x="19337" y="12233"/>
                      <a:pt x="19337" y="9669"/>
                    </a:cubicBezTo>
                    <a:cubicBezTo>
                      <a:pt x="19337" y="7104"/>
                      <a:pt x="18320" y="4644"/>
                      <a:pt x="16506" y="2831"/>
                    </a:cubicBezTo>
                    <a:cubicBezTo>
                      <a:pt x="14693" y="1019"/>
                      <a:pt x="12233" y="0"/>
                      <a:pt x="9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39"/>
              <p:cNvSpPr/>
              <p:nvPr/>
            </p:nvSpPr>
            <p:spPr>
              <a:xfrm>
                <a:off x="1374427" y="2583996"/>
                <a:ext cx="513620" cy="228269"/>
              </a:xfrm>
              <a:custGeom>
                <a:rect b="b" l="l" r="r" t="t"/>
                <a:pathLst>
                  <a:path extrusionOk="0" h="12189" w="27426">
                    <a:moveTo>
                      <a:pt x="6095" y="0"/>
                    </a:moveTo>
                    <a:cubicBezTo>
                      <a:pt x="2744" y="0"/>
                      <a:pt x="1" y="2743"/>
                      <a:pt x="1" y="6095"/>
                    </a:cubicBezTo>
                    <a:cubicBezTo>
                      <a:pt x="1" y="9447"/>
                      <a:pt x="2744" y="12189"/>
                      <a:pt x="6095" y="12189"/>
                    </a:cubicBezTo>
                    <a:lnTo>
                      <a:pt x="21331" y="12189"/>
                    </a:lnTo>
                    <a:cubicBezTo>
                      <a:pt x="24682" y="12189"/>
                      <a:pt x="27424" y="9447"/>
                      <a:pt x="27426" y="6095"/>
                    </a:cubicBezTo>
                    <a:cubicBezTo>
                      <a:pt x="27426" y="2743"/>
                      <a:pt x="24682" y="0"/>
                      <a:pt x="2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39"/>
              <p:cNvSpPr/>
              <p:nvPr/>
            </p:nvSpPr>
            <p:spPr>
              <a:xfrm>
                <a:off x="1788174" y="828012"/>
                <a:ext cx="1331862" cy="1278302"/>
              </a:xfrm>
              <a:custGeom>
                <a:rect b="b" l="l" r="r" t="t"/>
                <a:pathLst>
                  <a:path extrusionOk="0" h="68258" w="71118">
                    <a:moveTo>
                      <a:pt x="27369" y="42439"/>
                    </a:moveTo>
                    <a:cubicBezTo>
                      <a:pt x="27378" y="42567"/>
                      <a:pt x="27389" y="42695"/>
                      <a:pt x="27402" y="42823"/>
                    </a:cubicBezTo>
                    <a:cubicBezTo>
                      <a:pt x="27327" y="42735"/>
                      <a:pt x="27251" y="42652"/>
                      <a:pt x="27175" y="42567"/>
                    </a:cubicBezTo>
                    <a:cubicBezTo>
                      <a:pt x="27241" y="42525"/>
                      <a:pt x="27304" y="42482"/>
                      <a:pt x="27369" y="42439"/>
                    </a:cubicBezTo>
                    <a:close/>
                    <a:moveTo>
                      <a:pt x="54505" y="1"/>
                    </a:moveTo>
                    <a:cubicBezTo>
                      <a:pt x="50081" y="1"/>
                      <a:pt x="46059" y="1808"/>
                      <a:pt x="43151" y="4735"/>
                    </a:cubicBezTo>
                    <a:cubicBezTo>
                      <a:pt x="43151" y="4735"/>
                      <a:pt x="43151" y="4735"/>
                      <a:pt x="43151" y="4735"/>
                    </a:cubicBezTo>
                    <a:cubicBezTo>
                      <a:pt x="43099" y="4735"/>
                      <a:pt x="33482" y="14373"/>
                      <a:pt x="26232" y="14373"/>
                    </a:cubicBezTo>
                    <a:cubicBezTo>
                      <a:pt x="26159" y="14373"/>
                      <a:pt x="26087" y="14372"/>
                      <a:pt x="26015" y="14370"/>
                    </a:cubicBezTo>
                    <a:cubicBezTo>
                      <a:pt x="23593" y="14306"/>
                      <a:pt x="19085" y="13023"/>
                      <a:pt x="19061" y="13017"/>
                    </a:cubicBezTo>
                    <a:cubicBezTo>
                      <a:pt x="18070" y="12773"/>
                      <a:pt x="17107" y="12657"/>
                      <a:pt x="16175" y="12657"/>
                    </a:cubicBezTo>
                    <a:cubicBezTo>
                      <a:pt x="8394" y="12657"/>
                      <a:pt x="2834" y="20697"/>
                      <a:pt x="2621" y="28592"/>
                    </a:cubicBezTo>
                    <a:cubicBezTo>
                      <a:pt x="2621" y="28604"/>
                      <a:pt x="2621" y="28615"/>
                      <a:pt x="2621" y="28627"/>
                    </a:cubicBezTo>
                    <a:cubicBezTo>
                      <a:pt x="2581" y="30349"/>
                      <a:pt x="3142" y="32030"/>
                      <a:pt x="4207" y="33385"/>
                    </a:cubicBezTo>
                    <a:cubicBezTo>
                      <a:pt x="5583" y="35133"/>
                      <a:pt x="6736" y="38023"/>
                      <a:pt x="6661" y="40788"/>
                    </a:cubicBezTo>
                    <a:cubicBezTo>
                      <a:pt x="6560" y="44520"/>
                      <a:pt x="4653" y="47969"/>
                      <a:pt x="1547" y="50039"/>
                    </a:cubicBezTo>
                    <a:cubicBezTo>
                      <a:pt x="785" y="50548"/>
                      <a:pt x="268" y="51363"/>
                      <a:pt x="235" y="52280"/>
                    </a:cubicBezTo>
                    <a:cubicBezTo>
                      <a:pt x="232" y="52323"/>
                      <a:pt x="232" y="52366"/>
                      <a:pt x="231" y="52411"/>
                    </a:cubicBezTo>
                    <a:cubicBezTo>
                      <a:pt x="0" y="60929"/>
                      <a:pt x="6720" y="68021"/>
                      <a:pt x="15238" y="68252"/>
                    </a:cubicBezTo>
                    <a:cubicBezTo>
                      <a:pt x="15380" y="68256"/>
                      <a:pt x="15522" y="68257"/>
                      <a:pt x="15663" y="68257"/>
                    </a:cubicBezTo>
                    <a:cubicBezTo>
                      <a:pt x="23991" y="68257"/>
                      <a:pt x="30853" y="61620"/>
                      <a:pt x="31079" y="53244"/>
                    </a:cubicBezTo>
                    <a:cubicBezTo>
                      <a:pt x="31094" y="52688"/>
                      <a:pt x="31079" y="52133"/>
                      <a:pt x="31035" y="51579"/>
                    </a:cubicBezTo>
                    <a:lnTo>
                      <a:pt x="31035" y="51579"/>
                    </a:lnTo>
                    <a:cubicBezTo>
                      <a:pt x="33965" y="55100"/>
                      <a:pt x="38379" y="57355"/>
                      <a:pt x="43351" y="57355"/>
                    </a:cubicBezTo>
                    <a:cubicBezTo>
                      <a:pt x="43750" y="57355"/>
                      <a:pt x="44152" y="57341"/>
                      <a:pt x="44557" y="57311"/>
                    </a:cubicBezTo>
                    <a:cubicBezTo>
                      <a:pt x="52040" y="56768"/>
                      <a:pt x="58235" y="50927"/>
                      <a:pt x="59214" y="43489"/>
                    </a:cubicBezTo>
                    <a:cubicBezTo>
                      <a:pt x="59782" y="39167"/>
                      <a:pt x="58608" y="35109"/>
                      <a:pt x="56291" y="31927"/>
                    </a:cubicBezTo>
                    <a:cubicBezTo>
                      <a:pt x="64637" y="31003"/>
                      <a:pt x="71117" y="23644"/>
                      <a:pt x="70483" y="14811"/>
                    </a:cubicBezTo>
                    <a:cubicBezTo>
                      <a:pt x="69949" y="7383"/>
                      <a:pt x="64202" y="1212"/>
                      <a:pt x="56828" y="166"/>
                    </a:cubicBezTo>
                    <a:cubicBezTo>
                      <a:pt x="56044" y="54"/>
                      <a:pt x="55268" y="1"/>
                      <a:pt x="545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39"/>
              <p:cNvSpPr/>
              <p:nvPr/>
            </p:nvSpPr>
            <p:spPr>
              <a:xfrm>
                <a:off x="1859245" y="3742423"/>
                <a:ext cx="171469" cy="114163"/>
              </a:xfrm>
              <a:custGeom>
                <a:rect b="b" l="l" r="r" t="t"/>
                <a:pathLst>
                  <a:path extrusionOk="0" h="6096" w="9156">
                    <a:moveTo>
                      <a:pt x="622" y="1"/>
                    </a:moveTo>
                    <a:lnTo>
                      <a:pt x="0" y="4497"/>
                    </a:lnTo>
                    <a:lnTo>
                      <a:pt x="9155" y="6096"/>
                    </a:lnTo>
                    <a:lnTo>
                      <a:pt x="9155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9"/>
              <p:cNvSpPr/>
              <p:nvPr/>
            </p:nvSpPr>
            <p:spPr>
              <a:xfrm>
                <a:off x="1789653" y="3983521"/>
                <a:ext cx="467588" cy="122216"/>
              </a:xfrm>
              <a:custGeom>
                <a:rect b="b" l="l" r="r" t="t"/>
                <a:pathLst>
                  <a:path extrusionOk="0" h="6526" w="24968">
                    <a:moveTo>
                      <a:pt x="405" y="0"/>
                    </a:moveTo>
                    <a:lnTo>
                      <a:pt x="1" y="2432"/>
                    </a:lnTo>
                    <a:lnTo>
                      <a:pt x="24563" y="6525"/>
                    </a:lnTo>
                    <a:lnTo>
                      <a:pt x="24967" y="4093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9"/>
              <p:cNvSpPr/>
              <p:nvPr/>
            </p:nvSpPr>
            <p:spPr>
              <a:xfrm>
                <a:off x="1797313" y="3826529"/>
                <a:ext cx="461333" cy="233082"/>
              </a:xfrm>
              <a:custGeom>
                <a:rect b="b" l="l" r="r" t="t"/>
                <a:pathLst>
                  <a:path extrusionOk="0" h="12446" w="24634">
                    <a:moveTo>
                      <a:pt x="3437" y="1"/>
                    </a:moveTo>
                    <a:cubicBezTo>
                      <a:pt x="2280" y="1"/>
                      <a:pt x="1260" y="837"/>
                      <a:pt x="1064" y="2016"/>
                    </a:cubicBezTo>
                    <a:lnTo>
                      <a:pt x="0" y="8392"/>
                    </a:lnTo>
                    <a:lnTo>
                      <a:pt x="24319" y="12446"/>
                    </a:lnTo>
                    <a:cubicBezTo>
                      <a:pt x="24633" y="10565"/>
                      <a:pt x="23364" y="8786"/>
                      <a:pt x="21483" y="8474"/>
                    </a:cubicBezTo>
                    <a:lnTo>
                      <a:pt x="19364" y="8120"/>
                    </a:lnTo>
                    <a:cubicBezTo>
                      <a:pt x="17945" y="7884"/>
                      <a:pt x="16725" y="6983"/>
                      <a:pt x="16082" y="5695"/>
                    </a:cubicBezTo>
                    <a:lnTo>
                      <a:pt x="14729" y="2991"/>
                    </a:lnTo>
                    <a:cubicBezTo>
                      <a:pt x="14337" y="2208"/>
                      <a:pt x="13595" y="1659"/>
                      <a:pt x="12733" y="1515"/>
                    </a:cubicBezTo>
                    <a:lnTo>
                      <a:pt x="3839" y="34"/>
                    </a:lnTo>
                    <a:cubicBezTo>
                      <a:pt x="3704" y="12"/>
                      <a:pt x="3570" y="1"/>
                      <a:pt x="3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9"/>
              <p:cNvSpPr/>
              <p:nvPr/>
            </p:nvSpPr>
            <p:spPr>
              <a:xfrm>
                <a:off x="1408474" y="2041873"/>
                <a:ext cx="735504" cy="1771959"/>
              </a:xfrm>
              <a:custGeom>
                <a:rect b="b" l="l" r="r" t="t"/>
                <a:pathLst>
                  <a:path extrusionOk="0" h="94618" w="39274">
                    <a:moveTo>
                      <a:pt x="8238" y="1"/>
                    </a:moveTo>
                    <a:lnTo>
                      <a:pt x="4791" y="4259"/>
                    </a:lnTo>
                    <a:cubicBezTo>
                      <a:pt x="615" y="9417"/>
                      <a:pt x="0" y="16597"/>
                      <a:pt x="3237" y="22390"/>
                    </a:cubicBezTo>
                    <a:lnTo>
                      <a:pt x="24692" y="57896"/>
                    </a:lnTo>
                    <a:lnTo>
                      <a:pt x="24026" y="91245"/>
                    </a:lnTo>
                    <a:cubicBezTo>
                      <a:pt x="24006" y="92304"/>
                      <a:pt x="24760" y="93222"/>
                      <a:pt x="25806" y="93405"/>
                    </a:cubicBezTo>
                    <a:lnTo>
                      <a:pt x="32559" y="94586"/>
                    </a:lnTo>
                    <a:cubicBezTo>
                      <a:pt x="32678" y="94607"/>
                      <a:pt x="32796" y="94617"/>
                      <a:pt x="32913" y="94617"/>
                    </a:cubicBezTo>
                    <a:cubicBezTo>
                      <a:pt x="33922" y="94617"/>
                      <a:pt x="34806" y="93868"/>
                      <a:pt x="34939" y="92831"/>
                    </a:cubicBezTo>
                    <a:lnTo>
                      <a:pt x="39185" y="59560"/>
                    </a:lnTo>
                    <a:cubicBezTo>
                      <a:pt x="39274" y="58865"/>
                      <a:pt x="39226" y="58158"/>
                      <a:pt x="39047" y="57479"/>
                    </a:cubicBezTo>
                    <a:lnTo>
                      <a:pt x="30645" y="25902"/>
                    </a:lnTo>
                    <a:lnTo>
                      <a:pt x="32006" y="20722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39"/>
              <p:cNvSpPr/>
              <p:nvPr/>
            </p:nvSpPr>
            <p:spPr>
              <a:xfrm>
                <a:off x="1877186" y="4045565"/>
                <a:ext cx="298067" cy="134089"/>
              </a:xfrm>
              <a:custGeom>
                <a:rect b="b" l="l" r="r" t="t"/>
                <a:pathLst>
                  <a:path extrusionOk="0" h="7160" w="15916">
                    <a:moveTo>
                      <a:pt x="1257" y="0"/>
                    </a:moveTo>
                    <a:cubicBezTo>
                      <a:pt x="965" y="0"/>
                      <a:pt x="708" y="211"/>
                      <a:pt x="657" y="510"/>
                    </a:cubicBezTo>
                    <a:lnTo>
                      <a:pt x="57" y="4116"/>
                    </a:lnTo>
                    <a:cubicBezTo>
                      <a:pt x="1" y="4449"/>
                      <a:pt x="225" y="4762"/>
                      <a:pt x="558" y="4818"/>
                    </a:cubicBezTo>
                    <a:lnTo>
                      <a:pt x="14557" y="7151"/>
                    </a:lnTo>
                    <a:cubicBezTo>
                      <a:pt x="14591" y="7157"/>
                      <a:pt x="14624" y="7160"/>
                      <a:pt x="14657" y="7160"/>
                    </a:cubicBezTo>
                    <a:cubicBezTo>
                      <a:pt x="14950" y="7160"/>
                      <a:pt x="15209" y="6949"/>
                      <a:pt x="15259" y="6651"/>
                    </a:cubicBezTo>
                    <a:lnTo>
                      <a:pt x="15861" y="3044"/>
                    </a:lnTo>
                    <a:cubicBezTo>
                      <a:pt x="15915" y="2712"/>
                      <a:pt x="15691" y="2398"/>
                      <a:pt x="15358" y="2342"/>
                    </a:cubicBezTo>
                    <a:lnTo>
                      <a:pt x="1360" y="9"/>
                    </a:lnTo>
                    <a:cubicBezTo>
                      <a:pt x="1325" y="3"/>
                      <a:pt x="1291" y="0"/>
                      <a:pt x="1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39"/>
              <p:cNvSpPr/>
              <p:nvPr/>
            </p:nvSpPr>
            <p:spPr>
              <a:xfrm>
                <a:off x="2444460" y="1904937"/>
                <a:ext cx="545158" cy="616303"/>
              </a:xfrm>
              <a:custGeom>
                <a:rect b="b" l="l" r="r" t="t"/>
                <a:pathLst>
                  <a:path extrusionOk="0" h="32909" w="29110">
                    <a:moveTo>
                      <a:pt x="4718" y="1"/>
                    </a:moveTo>
                    <a:cubicBezTo>
                      <a:pt x="3668" y="1"/>
                      <a:pt x="2617" y="386"/>
                      <a:pt x="1794" y="1162"/>
                    </a:cubicBezTo>
                    <a:cubicBezTo>
                      <a:pt x="81" y="2778"/>
                      <a:pt x="0" y="5478"/>
                      <a:pt x="1617" y="7192"/>
                    </a:cubicBezTo>
                    <a:lnTo>
                      <a:pt x="21728" y="28522"/>
                    </a:lnTo>
                    <a:cubicBezTo>
                      <a:pt x="21989" y="28800"/>
                      <a:pt x="22220" y="28916"/>
                      <a:pt x="22449" y="28944"/>
                    </a:cubicBezTo>
                    <a:lnTo>
                      <a:pt x="22394" y="29008"/>
                    </a:lnTo>
                    <a:cubicBezTo>
                      <a:pt x="22394" y="29008"/>
                      <a:pt x="24832" y="29008"/>
                      <a:pt x="24832" y="29983"/>
                    </a:cubicBezTo>
                    <a:lnTo>
                      <a:pt x="24832" y="31989"/>
                    </a:lnTo>
                    <a:cubicBezTo>
                      <a:pt x="24832" y="32497"/>
                      <a:pt x="25243" y="32909"/>
                      <a:pt x="25751" y="32909"/>
                    </a:cubicBezTo>
                    <a:cubicBezTo>
                      <a:pt x="27432" y="32909"/>
                      <a:pt x="28831" y="31613"/>
                      <a:pt x="28961" y="29937"/>
                    </a:cubicBezTo>
                    <a:cubicBezTo>
                      <a:pt x="29109" y="27997"/>
                      <a:pt x="27840" y="26232"/>
                      <a:pt x="25954" y="25756"/>
                    </a:cubicBezTo>
                    <a:lnTo>
                      <a:pt x="26049" y="25596"/>
                    </a:lnTo>
                    <a:lnTo>
                      <a:pt x="7824" y="1340"/>
                    </a:lnTo>
                    <a:cubicBezTo>
                      <a:pt x="6984" y="450"/>
                      <a:pt x="5852" y="1"/>
                      <a:pt x="4718" y="1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39"/>
              <p:cNvSpPr/>
              <p:nvPr/>
            </p:nvSpPr>
            <p:spPr>
              <a:xfrm>
                <a:off x="1509696" y="1425382"/>
                <a:ext cx="1158839" cy="1016341"/>
              </a:xfrm>
              <a:custGeom>
                <a:rect b="b" l="l" r="r" t="t"/>
                <a:pathLst>
                  <a:path extrusionOk="0" h="54270" w="61879">
                    <a:moveTo>
                      <a:pt x="50439" y="1"/>
                    </a:moveTo>
                    <a:cubicBezTo>
                      <a:pt x="48123" y="1"/>
                      <a:pt x="45813" y="680"/>
                      <a:pt x="43746" y="2047"/>
                    </a:cubicBezTo>
                    <a:lnTo>
                      <a:pt x="2141" y="29552"/>
                    </a:lnTo>
                    <a:cubicBezTo>
                      <a:pt x="218" y="30823"/>
                      <a:pt x="1" y="33897"/>
                      <a:pt x="1716" y="35564"/>
                    </a:cubicBezTo>
                    <a:lnTo>
                      <a:pt x="18775" y="52136"/>
                    </a:lnTo>
                    <a:cubicBezTo>
                      <a:pt x="20237" y="53556"/>
                      <a:pt x="22041" y="54269"/>
                      <a:pt x="23839" y="54269"/>
                    </a:cubicBezTo>
                    <a:cubicBezTo>
                      <a:pt x="25532" y="54269"/>
                      <a:pt x="27220" y="53636"/>
                      <a:pt x="28610" y="52362"/>
                    </a:cubicBezTo>
                    <a:lnTo>
                      <a:pt x="44476" y="35604"/>
                    </a:lnTo>
                    <a:lnTo>
                      <a:pt x="52532" y="32946"/>
                    </a:lnTo>
                    <a:cubicBezTo>
                      <a:pt x="55395" y="32002"/>
                      <a:pt x="57473" y="29418"/>
                      <a:pt x="57872" y="26310"/>
                    </a:cubicBezTo>
                    <a:lnTo>
                      <a:pt x="59499" y="15670"/>
                    </a:lnTo>
                    <a:cubicBezTo>
                      <a:pt x="61472" y="13848"/>
                      <a:pt x="61878" y="9771"/>
                      <a:pt x="60639" y="7199"/>
                    </a:cubicBezTo>
                    <a:lnTo>
                      <a:pt x="57876" y="2526"/>
                    </a:lnTo>
                    <a:cubicBezTo>
                      <a:pt x="55612" y="846"/>
                      <a:pt x="53022" y="1"/>
                      <a:pt x="50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39"/>
              <p:cNvSpPr/>
              <p:nvPr/>
            </p:nvSpPr>
            <p:spPr>
              <a:xfrm>
                <a:off x="2050527" y="1836807"/>
                <a:ext cx="822156" cy="752939"/>
              </a:xfrm>
              <a:custGeom>
                <a:rect b="b" l="l" r="r" t="t"/>
                <a:pathLst>
                  <a:path extrusionOk="0" h="40205" w="43901">
                    <a:moveTo>
                      <a:pt x="4008" y="0"/>
                    </a:moveTo>
                    <a:cubicBezTo>
                      <a:pt x="2585" y="2589"/>
                      <a:pt x="0" y="10810"/>
                      <a:pt x="187" y="12425"/>
                    </a:cubicBezTo>
                    <a:cubicBezTo>
                      <a:pt x="504" y="15165"/>
                      <a:pt x="2964" y="18908"/>
                      <a:pt x="6862" y="21311"/>
                    </a:cubicBezTo>
                    <a:lnTo>
                      <a:pt x="35912" y="36033"/>
                    </a:lnTo>
                    <a:cubicBezTo>
                      <a:pt x="36004" y="36083"/>
                      <a:pt x="36098" y="36104"/>
                      <a:pt x="36192" y="36104"/>
                    </a:cubicBezTo>
                    <a:cubicBezTo>
                      <a:pt x="36560" y="36104"/>
                      <a:pt x="36942" y="35778"/>
                      <a:pt x="37325" y="35549"/>
                    </a:cubicBezTo>
                    <a:cubicBezTo>
                      <a:pt x="37976" y="35719"/>
                      <a:pt x="38553" y="36017"/>
                      <a:pt x="38553" y="36548"/>
                    </a:cubicBezTo>
                    <a:lnTo>
                      <a:pt x="38553" y="39055"/>
                    </a:lnTo>
                    <a:cubicBezTo>
                      <a:pt x="38553" y="39690"/>
                      <a:pt x="39067" y="40204"/>
                      <a:pt x="39701" y="40205"/>
                    </a:cubicBezTo>
                    <a:cubicBezTo>
                      <a:pt x="41804" y="40204"/>
                      <a:pt x="43553" y="38586"/>
                      <a:pt x="43714" y="36489"/>
                    </a:cubicBezTo>
                    <a:cubicBezTo>
                      <a:pt x="43901" y="34060"/>
                      <a:pt x="42308" y="31849"/>
                      <a:pt x="39945" y="31258"/>
                    </a:cubicBezTo>
                    <a:lnTo>
                      <a:pt x="39163" y="31063"/>
                    </a:lnTo>
                    <a:lnTo>
                      <a:pt x="10833" y="12745"/>
                    </a:lnTo>
                    <a:cubicBezTo>
                      <a:pt x="10211" y="12355"/>
                      <a:pt x="9733" y="12007"/>
                      <a:pt x="9375" y="11716"/>
                    </a:cubicBezTo>
                    <a:lnTo>
                      <a:pt x="16018" y="3212"/>
                    </a:lnTo>
                    <a:cubicBezTo>
                      <a:pt x="15994" y="3207"/>
                      <a:pt x="15969" y="3205"/>
                      <a:pt x="15945" y="3199"/>
                    </a:cubicBezTo>
                    <a:lnTo>
                      <a:pt x="4584" y="227"/>
                    </a:lnTo>
                    <a:cubicBezTo>
                      <a:pt x="4384" y="174"/>
                      <a:pt x="4191" y="99"/>
                      <a:pt x="4008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39"/>
              <p:cNvSpPr/>
              <p:nvPr/>
            </p:nvSpPr>
            <p:spPr>
              <a:xfrm>
                <a:off x="2095717" y="1538946"/>
                <a:ext cx="464348" cy="359325"/>
              </a:xfrm>
              <a:custGeom>
                <a:rect b="b" l="l" r="r" t="t"/>
                <a:pathLst>
                  <a:path extrusionOk="0" h="19187" w="24795">
                    <a:moveTo>
                      <a:pt x="15388" y="0"/>
                    </a:moveTo>
                    <a:cubicBezTo>
                      <a:pt x="13275" y="0"/>
                      <a:pt x="11272" y="877"/>
                      <a:pt x="9901" y="2365"/>
                    </a:cubicBezTo>
                    <a:lnTo>
                      <a:pt x="995" y="12499"/>
                    </a:lnTo>
                    <a:cubicBezTo>
                      <a:pt x="1" y="13630"/>
                      <a:pt x="352" y="15230"/>
                      <a:pt x="1597" y="15905"/>
                    </a:cubicBezTo>
                    <a:cubicBezTo>
                      <a:pt x="1778" y="16004"/>
                      <a:pt x="1971" y="16081"/>
                      <a:pt x="2173" y="16132"/>
                    </a:cubicBezTo>
                    <a:lnTo>
                      <a:pt x="13532" y="19104"/>
                    </a:lnTo>
                    <a:cubicBezTo>
                      <a:pt x="13556" y="19110"/>
                      <a:pt x="13581" y="19112"/>
                      <a:pt x="13605" y="19117"/>
                    </a:cubicBezTo>
                    <a:cubicBezTo>
                      <a:pt x="13806" y="19164"/>
                      <a:pt x="14010" y="19186"/>
                      <a:pt x="14212" y="19186"/>
                    </a:cubicBezTo>
                    <a:cubicBezTo>
                      <a:pt x="15000" y="19186"/>
                      <a:pt x="15769" y="18844"/>
                      <a:pt x="16263" y="18234"/>
                    </a:cubicBezTo>
                    <a:cubicBezTo>
                      <a:pt x="18824" y="15070"/>
                      <a:pt x="24795" y="6963"/>
                      <a:pt x="21918" y="3357"/>
                    </a:cubicBezTo>
                    <a:cubicBezTo>
                      <a:pt x="20046" y="1010"/>
                      <a:pt x="17654" y="0"/>
                      <a:pt x="153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39"/>
              <p:cNvSpPr/>
              <p:nvPr/>
            </p:nvSpPr>
            <p:spPr>
              <a:xfrm>
                <a:off x="2502216" y="1108363"/>
                <a:ext cx="505905" cy="457794"/>
              </a:xfrm>
              <a:custGeom>
                <a:rect b="b" l="l" r="r" t="t"/>
                <a:pathLst>
                  <a:path extrusionOk="0" h="24445" w="27014">
                    <a:moveTo>
                      <a:pt x="27014" y="0"/>
                    </a:moveTo>
                    <a:cubicBezTo>
                      <a:pt x="25588" y="3944"/>
                      <a:pt x="15510" y="4560"/>
                      <a:pt x="11736" y="4652"/>
                    </a:cubicBezTo>
                    <a:cubicBezTo>
                      <a:pt x="11274" y="3474"/>
                      <a:pt x="10134" y="2636"/>
                      <a:pt x="8793" y="2636"/>
                    </a:cubicBezTo>
                    <a:cubicBezTo>
                      <a:pt x="8573" y="2636"/>
                      <a:pt x="8348" y="2659"/>
                      <a:pt x="8119" y="2706"/>
                    </a:cubicBezTo>
                    <a:cubicBezTo>
                      <a:pt x="6932" y="2952"/>
                      <a:pt x="5967" y="3901"/>
                      <a:pt x="5708" y="5084"/>
                    </a:cubicBezTo>
                    <a:cubicBezTo>
                      <a:pt x="5405" y="6458"/>
                      <a:pt x="5998" y="7723"/>
                      <a:pt x="7011" y="8415"/>
                    </a:cubicBezTo>
                    <a:lnTo>
                      <a:pt x="6586" y="9901"/>
                    </a:lnTo>
                    <a:cubicBezTo>
                      <a:pt x="6344" y="11456"/>
                      <a:pt x="6408" y="12770"/>
                      <a:pt x="6683" y="13893"/>
                    </a:cubicBezTo>
                    <a:lnTo>
                      <a:pt x="6331" y="13893"/>
                    </a:lnTo>
                    <a:lnTo>
                      <a:pt x="0" y="18114"/>
                    </a:lnTo>
                    <a:lnTo>
                      <a:pt x="6331" y="24445"/>
                    </a:lnTo>
                    <a:lnTo>
                      <a:pt x="12616" y="20225"/>
                    </a:lnTo>
                    <a:cubicBezTo>
                      <a:pt x="13039" y="20481"/>
                      <a:pt x="13467" y="20732"/>
                      <a:pt x="13893" y="20972"/>
                    </a:cubicBezTo>
                    <a:cubicBezTo>
                      <a:pt x="14870" y="21519"/>
                      <a:pt x="15917" y="21774"/>
                      <a:pt x="16944" y="21774"/>
                    </a:cubicBezTo>
                    <a:cubicBezTo>
                      <a:pt x="19636" y="21774"/>
                      <a:pt x="22185" y="20021"/>
                      <a:pt x="22942" y="17186"/>
                    </a:cubicBezTo>
                    <a:cubicBezTo>
                      <a:pt x="24856" y="10018"/>
                      <a:pt x="27014" y="2"/>
                      <a:pt x="27014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39"/>
              <p:cNvSpPr/>
              <p:nvPr/>
            </p:nvSpPr>
            <p:spPr>
              <a:xfrm>
                <a:off x="2723069" y="2498393"/>
                <a:ext cx="38073" cy="14551"/>
              </a:xfrm>
              <a:custGeom>
                <a:rect b="b" l="l" r="r" t="t"/>
                <a:pathLst>
                  <a:path extrusionOk="0" h="777" w="2033">
                    <a:moveTo>
                      <a:pt x="2032" y="1"/>
                    </a:moveTo>
                    <a:cubicBezTo>
                      <a:pt x="1831" y="1"/>
                      <a:pt x="1628" y="91"/>
                      <a:pt x="1426" y="211"/>
                    </a:cubicBezTo>
                    <a:lnTo>
                      <a:pt x="1426" y="211"/>
                    </a:lnTo>
                    <a:lnTo>
                      <a:pt x="2032" y="1"/>
                    </a:lnTo>
                    <a:close/>
                    <a:moveTo>
                      <a:pt x="1426" y="211"/>
                    </a:moveTo>
                    <a:lnTo>
                      <a:pt x="0" y="706"/>
                    </a:lnTo>
                    <a:cubicBezTo>
                      <a:pt x="92" y="755"/>
                      <a:pt x="185" y="777"/>
                      <a:pt x="279" y="777"/>
                    </a:cubicBezTo>
                    <a:cubicBezTo>
                      <a:pt x="651" y="777"/>
                      <a:pt x="1038" y="441"/>
                      <a:pt x="1426" y="211"/>
                    </a:cubicBezTo>
                    <a:close/>
                  </a:path>
                </a:pathLst>
              </a:custGeom>
              <a:solidFill>
                <a:srgbClr val="FFC3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39"/>
              <p:cNvSpPr/>
              <p:nvPr/>
            </p:nvSpPr>
            <p:spPr>
              <a:xfrm>
                <a:off x="469908" y="2156017"/>
                <a:ext cx="850341" cy="810339"/>
              </a:xfrm>
              <a:custGeom>
                <a:rect b="b" l="l" r="r" t="t"/>
                <a:pathLst>
                  <a:path extrusionOk="0" h="43270" w="45406">
                    <a:moveTo>
                      <a:pt x="2240" y="1"/>
                    </a:moveTo>
                    <a:cubicBezTo>
                      <a:pt x="1004" y="1"/>
                      <a:pt x="1" y="1004"/>
                      <a:pt x="1" y="2242"/>
                    </a:cubicBezTo>
                    <a:lnTo>
                      <a:pt x="1" y="41029"/>
                    </a:lnTo>
                    <a:cubicBezTo>
                      <a:pt x="1" y="42266"/>
                      <a:pt x="1002" y="43270"/>
                      <a:pt x="2240" y="43270"/>
                    </a:cubicBezTo>
                    <a:lnTo>
                      <a:pt x="43166" y="43270"/>
                    </a:lnTo>
                    <a:cubicBezTo>
                      <a:pt x="44402" y="43268"/>
                      <a:pt x="45405" y="42266"/>
                      <a:pt x="45405" y="41029"/>
                    </a:cubicBezTo>
                    <a:lnTo>
                      <a:pt x="45405" y="2242"/>
                    </a:lnTo>
                    <a:cubicBezTo>
                      <a:pt x="45405" y="1004"/>
                      <a:pt x="44402" y="1"/>
                      <a:pt x="43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39"/>
              <p:cNvSpPr/>
              <p:nvPr/>
            </p:nvSpPr>
            <p:spPr>
              <a:xfrm>
                <a:off x="800916" y="2144593"/>
                <a:ext cx="188324" cy="247372"/>
              </a:xfrm>
              <a:custGeom>
                <a:rect b="b" l="l" r="r" t="t"/>
                <a:pathLst>
                  <a:path extrusionOk="0" h="13209" w="10056">
                    <a:moveTo>
                      <a:pt x="573" y="0"/>
                    </a:moveTo>
                    <a:cubicBezTo>
                      <a:pt x="256" y="0"/>
                      <a:pt x="0" y="258"/>
                      <a:pt x="0" y="575"/>
                    </a:cubicBezTo>
                    <a:lnTo>
                      <a:pt x="0" y="12634"/>
                    </a:lnTo>
                    <a:cubicBezTo>
                      <a:pt x="0" y="12979"/>
                      <a:pt x="283" y="13208"/>
                      <a:pt x="578" y="13208"/>
                    </a:cubicBezTo>
                    <a:cubicBezTo>
                      <a:pt x="719" y="13208"/>
                      <a:pt x="862" y="13156"/>
                      <a:pt x="979" y="13039"/>
                    </a:cubicBezTo>
                    <a:lnTo>
                      <a:pt x="4775" y="9243"/>
                    </a:lnTo>
                    <a:cubicBezTo>
                      <a:pt x="4887" y="9131"/>
                      <a:pt x="5034" y="9075"/>
                      <a:pt x="5181" y="9075"/>
                    </a:cubicBezTo>
                    <a:cubicBezTo>
                      <a:pt x="5328" y="9075"/>
                      <a:pt x="5475" y="9131"/>
                      <a:pt x="5587" y="9243"/>
                    </a:cubicBezTo>
                    <a:lnTo>
                      <a:pt x="9076" y="12733"/>
                    </a:lnTo>
                    <a:cubicBezTo>
                      <a:pt x="9193" y="12850"/>
                      <a:pt x="9337" y="12902"/>
                      <a:pt x="9478" y="12902"/>
                    </a:cubicBezTo>
                    <a:cubicBezTo>
                      <a:pt x="9773" y="12902"/>
                      <a:pt x="10056" y="12673"/>
                      <a:pt x="10056" y="12327"/>
                    </a:cubicBezTo>
                    <a:lnTo>
                      <a:pt x="10056" y="575"/>
                    </a:lnTo>
                    <a:cubicBezTo>
                      <a:pt x="10056" y="258"/>
                      <a:pt x="9798" y="0"/>
                      <a:pt x="9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39"/>
              <p:cNvSpPr/>
              <p:nvPr/>
            </p:nvSpPr>
            <p:spPr>
              <a:xfrm>
                <a:off x="554631" y="2669600"/>
                <a:ext cx="273908" cy="171207"/>
              </a:xfrm>
              <a:custGeom>
                <a:rect b="b" l="l" r="r" t="t"/>
                <a:pathLst>
                  <a:path extrusionOk="0" h="9142" w="14626">
                    <a:moveTo>
                      <a:pt x="11882" y="2440"/>
                    </a:moveTo>
                    <a:cubicBezTo>
                      <a:pt x="12219" y="2440"/>
                      <a:pt x="12492" y="2712"/>
                      <a:pt x="12492" y="3048"/>
                    </a:cubicBezTo>
                    <a:cubicBezTo>
                      <a:pt x="12492" y="3385"/>
                      <a:pt x="12219" y="3659"/>
                      <a:pt x="11882" y="3659"/>
                    </a:cubicBezTo>
                    <a:lnTo>
                      <a:pt x="2742" y="3659"/>
                    </a:lnTo>
                    <a:cubicBezTo>
                      <a:pt x="2405" y="3659"/>
                      <a:pt x="2132" y="3385"/>
                      <a:pt x="2132" y="3048"/>
                    </a:cubicBezTo>
                    <a:cubicBezTo>
                      <a:pt x="2132" y="2712"/>
                      <a:pt x="2405" y="2440"/>
                      <a:pt x="2742" y="2440"/>
                    </a:cubicBezTo>
                    <a:close/>
                    <a:moveTo>
                      <a:pt x="10370" y="5181"/>
                    </a:moveTo>
                    <a:cubicBezTo>
                      <a:pt x="10705" y="5181"/>
                      <a:pt x="10978" y="5454"/>
                      <a:pt x="10978" y="5791"/>
                    </a:cubicBezTo>
                    <a:cubicBezTo>
                      <a:pt x="10978" y="6128"/>
                      <a:pt x="10705" y="6400"/>
                      <a:pt x="10370" y="6400"/>
                    </a:cubicBezTo>
                    <a:cubicBezTo>
                      <a:pt x="10366" y="6400"/>
                      <a:pt x="10363" y="6400"/>
                      <a:pt x="10359" y="6400"/>
                    </a:cubicBezTo>
                    <a:lnTo>
                      <a:pt x="4264" y="6400"/>
                    </a:lnTo>
                    <a:cubicBezTo>
                      <a:pt x="4261" y="6400"/>
                      <a:pt x="4257" y="6400"/>
                      <a:pt x="4254" y="6400"/>
                    </a:cubicBezTo>
                    <a:cubicBezTo>
                      <a:pt x="3918" y="6400"/>
                      <a:pt x="3644" y="6128"/>
                      <a:pt x="3644" y="5791"/>
                    </a:cubicBezTo>
                    <a:cubicBezTo>
                      <a:pt x="3644" y="5454"/>
                      <a:pt x="3918" y="5181"/>
                      <a:pt x="4254" y="5181"/>
                    </a:cubicBezTo>
                    <a:cubicBezTo>
                      <a:pt x="4257" y="5181"/>
                      <a:pt x="4261" y="5181"/>
                      <a:pt x="4264" y="5181"/>
                    </a:cubicBezTo>
                    <a:lnTo>
                      <a:pt x="10359" y="5181"/>
                    </a:lnTo>
                    <a:cubicBezTo>
                      <a:pt x="10363" y="5181"/>
                      <a:pt x="10366" y="5181"/>
                      <a:pt x="10370" y="5181"/>
                    </a:cubicBezTo>
                    <a:close/>
                    <a:moveTo>
                      <a:pt x="1022" y="0"/>
                    </a:moveTo>
                    <a:cubicBezTo>
                      <a:pt x="456" y="0"/>
                      <a:pt x="0" y="458"/>
                      <a:pt x="0" y="1022"/>
                    </a:cubicBezTo>
                    <a:lnTo>
                      <a:pt x="0" y="8120"/>
                    </a:lnTo>
                    <a:cubicBezTo>
                      <a:pt x="0" y="8684"/>
                      <a:pt x="456" y="9142"/>
                      <a:pt x="1022" y="9142"/>
                    </a:cubicBezTo>
                    <a:lnTo>
                      <a:pt x="13603" y="9142"/>
                    </a:lnTo>
                    <a:cubicBezTo>
                      <a:pt x="14167" y="9142"/>
                      <a:pt x="14625" y="8684"/>
                      <a:pt x="14625" y="8120"/>
                    </a:cubicBezTo>
                    <a:lnTo>
                      <a:pt x="14625" y="1022"/>
                    </a:lnTo>
                    <a:cubicBezTo>
                      <a:pt x="14625" y="458"/>
                      <a:pt x="14167" y="0"/>
                      <a:pt x="13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39"/>
              <p:cNvSpPr/>
              <p:nvPr/>
            </p:nvSpPr>
            <p:spPr>
              <a:xfrm>
                <a:off x="602704" y="2121783"/>
                <a:ext cx="640911" cy="890230"/>
              </a:xfrm>
              <a:custGeom>
                <a:rect b="b" l="l" r="r" t="t"/>
                <a:pathLst>
                  <a:path extrusionOk="0" h="47536" w="34223">
                    <a:moveTo>
                      <a:pt x="682" y="0"/>
                    </a:moveTo>
                    <a:cubicBezTo>
                      <a:pt x="623" y="0"/>
                      <a:pt x="563" y="9"/>
                      <a:pt x="504" y="27"/>
                    </a:cubicBezTo>
                    <a:cubicBezTo>
                      <a:pt x="182" y="125"/>
                      <a:pt x="1" y="464"/>
                      <a:pt x="98" y="787"/>
                    </a:cubicBezTo>
                    <a:cubicBezTo>
                      <a:pt x="640" y="2566"/>
                      <a:pt x="13573" y="44391"/>
                      <a:pt x="33496" y="47528"/>
                    </a:cubicBezTo>
                    <a:cubicBezTo>
                      <a:pt x="33528" y="47533"/>
                      <a:pt x="33559" y="47536"/>
                      <a:pt x="33592" y="47536"/>
                    </a:cubicBezTo>
                    <a:cubicBezTo>
                      <a:pt x="33909" y="47536"/>
                      <a:pt x="34174" y="47289"/>
                      <a:pt x="34198" y="46973"/>
                    </a:cubicBezTo>
                    <a:cubicBezTo>
                      <a:pt x="34223" y="46656"/>
                      <a:pt x="34000" y="46374"/>
                      <a:pt x="33686" y="46324"/>
                    </a:cubicBezTo>
                    <a:cubicBezTo>
                      <a:pt x="14515" y="43306"/>
                      <a:pt x="1395" y="860"/>
                      <a:pt x="1266" y="433"/>
                    </a:cubicBezTo>
                    <a:cubicBezTo>
                      <a:pt x="1185" y="170"/>
                      <a:pt x="943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39"/>
              <p:cNvSpPr/>
              <p:nvPr/>
            </p:nvSpPr>
            <p:spPr>
              <a:xfrm>
                <a:off x="712373" y="2134143"/>
                <a:ext cx="607895" cy="880736"/>
              </a:xfrm>
              <a:custGeom>
                <a:rect b="b" l="l" r="r" t="t"/>
                <a:pathLst>
                  <a:path extrusionOk="0" h="47029" w="32460">
                    <a:moveTo>
                      <a:pt x="31801" y="1"/>
                    </a:moveTo>
                    <a:cubicBezTo>
                      <a:pt x="31766" y="1"/>
                      <a:pt x="31730" y="4"/>
                      <a:pt x="31694" y="10"/>
                    </a:cubicBezTo>
                    <a:cubicBezTo>
                      <a:pt x="11379" y="3633"/>
                      <a:pt x="537" y="44527"/>
                      <a:pt x="86" y="46265"/>
                    </a:cubicBezTo>
                    <a:cubicBezTo>
                      <a:pt x="1" y="46591"/>
                      <a:pt x="196" y="46923"/>
                      <a:pt x="522" y="47008"/>
                    </a:cubicBezTo>
                    <a:cubicBezTo>
                      <a:pt x="572" y="47021"/>
                      <a:pt x="624" y="47028"/>
                      <a:pt x="676" y="47028"/>
                    </a:cubicBezTo>
                    <a:cubicBezTo>
                      <a:pt x="953" y="47027"/>
                      <a:pt x="1197" y="46840"/>
                      <a:pt x="1266" y="46570"/>
                    </a:cubicBezTo>
                    <a:cubicBezTo>
                      <a:pt x="1374" y="46152"/>
                      <a:pt x="12355" y="4695"/>
                      <a:pt x="31907" y="1210"/>
                    </a:cubicBezTo>
                    <a:cubicBezTo>
                      <a:pt x="32238" y="1151"/>
                      <a:pt x="32460" y="835"/>
                      <a:pt x="32401" y="504"/>
                    </a:cubicBezTo>
                    <a:cubicBezTo>
                      <a:pt x="32348" y="209"/>
                      <a:pt x="32091" y="1"/>
                      <a:pt x="318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0" name="Google Shape;710;p39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711" name="Google Shape;711;p39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712" name="Google Shape;712;p39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39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rect b="b" l="l" r="r" t="t"/>
                  <a:pathLst>
                    <a:path extrusionOk="0" h="14703" w="14703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39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rect b="b" l="l" r="r" t="t"/>
                  <a:pathLst>
                    <a:path extrusionOk="0" h="5460" w="2904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15" name="Google Shape;715;p39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716" name="Google Shape;716;p39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39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rect b="b" l="l" r="r" t="t"/>
                  <a:pathLst>
                    <a:path extrusionOk="0" h="14751" w="16727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40"/>
          <p:cNvSpPr txBox="1"/>
          <p:nvPr/>
        </p:nvSpPr>
        <p:spPr>
          <a:xfrm>
            <a:off x="0" y="0"/>
            <a:ext cx="2076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 Research - Chipotle</a:t>
            </a:r>
            <a:endParaRPr b="1" sz="80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23" name="Google Shape;723;p40"/>
          <p:cNvPicPr preferRelativeResize="0"/>
          <p:nvPr/>
        </p:nvPicPr>
        <p:blipFill rotWithShape="1">
          <a:blip r:embed="rId3">
            <a:alphaModFix/>
          </a:blip>
          <a:srcRect b="50832" l="0" r="0" t="1473"/>
          <a:stretch/>
        </p:blipFill>
        <p:spPr>
          <a:xfrm>
            <a:off x="1370675" y="442912"/>
            <a:ext cx="3296575" cy="462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40"/>
          <p:cNvPicPr preferRelativeResize="0"/>
          <p:nvPr/>
        </p:nvPicPr>
        <p:blipFill rotWithShape="1">
          <a:blip r:embed="rId3">
            <a:alphaModFix/>
          </a:blip>
          <a:srcRect b="2647" l="0" r="0" t="49658"/>
          <a:stretch/>
        </p:blipFill>
        <p:spPr>
          <a:xfrm>
            <a:off x="4476750" y="442900"/>
            <a:ext cx="3296575" cy="46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41"/>
          <p:cNvSpPr txBox="1"/>
          <p:nvPr/>
        </p:nvSpPr>
        <p:spPr>
          <a:xfrm>
            <a:off x="0" y="0"/>
            <a:ext cx="199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Competitor Research - Grubhub</a:t>
            </a:r>
            <a:endParaRPr b="1" sz="80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730" name="Google Shape;7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7975" y="535099"/>
            <a:ext cx="947674" cy="205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4124" y="536401"/>
            <a:ext cx="947674" cy="2051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2205" y="536398"/>
            <a:ext cx="947674" cy="2051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56050" y="536401"/>
            <a:ext cx="947674" cy="20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40275" y="536401"/>
            <a:ext cx="947674" cy="20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8350" y="536401"/>
            <a:ext cx="947674" cy="20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70087" y="2845576"/>
            <a:ext cx="947674" cy="20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42012" y="2845576"/>
            <a:ext cx="947674" cy="20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098162" y="2845573"/>
            <a:ext cx="947674" cy="20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326237" y="2845573"/>
            <a:ext cx="947674" cy="205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554312" y="2845576"/>
            <a:ext cx="947674" cy="20516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1" name="Google Shape;741;p41"/>
          <p:cNvCxnSpPr>
            <a:stCxn id="730" idx="3"/>
            <a:endCxn id="733" idx="1"/>
          </p:cNvCxnSpPr>
          <p:nvPr/>
        </p:nvCxnSpPr>
        <p:spPr>
          <a:xfrm>
            <a:off x="1975649" y="1560917"/>
            <a:ext cx="280500" cy="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41"/>
          <p:cNvCxnSpPr>
            <a:stCxn id="733" idx="3"/>
            <a:endCxn id="731" idx="1"/>
          </p:cNvCxnSpPr>
          <p:nvPr/>
        </p:nvCxnSpPr>
        <p:spPr>
          <a:xfrm>
            <a:off x="3203724" y="1562213"/>
            <a:ext cx="2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41"/>
          <p:cNvCxnSpPr>
            <a:stCxn id="731" idx="3"/>
            <a:endCxn id="732" idx="1"/>
          </p:cNvCxnSpPr>
          <p:nvPr/>
        </p:nvCxnSpPr>
        <p:spPr>
          <a:xfrm>
            <a:off x="4431799" y="1562219"/>
            <a:ext cx="2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41"/>
          <p:cNvCxnSpPr>
            <a:stCxn id="732" idx="3"/>
            <a:endCxn id="734" idx="1"/>
          </p:cNvCxnSpPr>
          <p:nvPr/>
        </p:nvCxnSpPr>
        <p:spPr>
          <a:xfrm>
            <a:off x="5659879" y="1562196"/>
            <a:ext cx="2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41"/>
          <p:cNvCxnSpPr>
            <a:stCxn id="734" idx="3"/>
            <a:endCxn id="735" idx="1"/>
          </p:cNvCxnSpPr>
          <p:nvPr/>
        </p:nvCxnSpPr>
        <p:spPr>
          <a:xfrm>
            <a:off x="6887949" y="1562213"/>
            <a:ext cx="2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41"/>
          <p:cNvCxnSpPr>
            <a:stCxn id="735" idx="2"/>
            <a:endCxn id="737" idx="0"/>
          </p:cNvCxnSpPr>
          <p:nvPr/>
        </p:nvCxnSpPr>
        <p:spPr>
          <a:xfrm flipH="1">
            <a:off x="2115887" y="2588026"/>
            <a:ext cx="5526300" cy="25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7" name="Google Shape;747;p41"/>
          <p:cNvCxnSpPr>
            <a:stCxn id="737" idx="3"/>
            <a:endCxn id="736" idx="1"/>
          </p:cNvCxnSpPr>
          <p:nvPr/>
        </p:nvCxnSpPr>
        <p:spPr>
          <a:xfrm>
            <a:off x="2589687" y="3871388"/>
            <a:ext cx="2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8" name="Google Shape;748;p41"/>
          <p:cNvCxnSpPr>
            <a:stCxn id="736" idx="3"/>
            <a:endCxn id="738" idx="1"/>
          </p:cNvCxnSpPr>
          <p:nvPr/>
        </p:nvCxnSpPr>
        <p:spPr>
          <a:xfrm>
            <a:off x="3817762" y="3871388"/>
            <a:ext cx="2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9" name="Google Shape;749;p41"/>
          <p:cNvCxnSpPr>
            <a:stCxn id="738" idx="3"/>
            <a:endCxn id="739" idx="1"/>
          </p:cNvCxnSpPr>
          <p:nvPr/>
        </p:nvCxnSpPr>
        <p:spPr>
          <a:xfrm>
            <a:off x="5045837" y="3871386"/>
            <a:ext cx="2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0" name="Google Shape;750;p41"/>
          <p:cNvCxnSpPr>
            <a:stCxn id="739" idx="3"/>
            <a:endCxn id="740" idx="1"/>
          </p:cNvCxnSpPr>
          <p:nvPr/>
        </p:nvCxnSpPr>
        <p:spPr>
          <a:xfrm>
            <a:off x="6273912" y="3871386"/>
            <a:ext cx="280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2"/>
          <p:cNvSpPr txBox="1"/>
          <p:nvPr>
            <p:ph type="ctrTitle"/>
          </p:nvPr>
        </p:nvSpPr>
        <p:spPr>
          <a:xfrm>
            <a:off x="5347800" y="1283075"/>
            <a:ext cx="3898500" cy="148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"/>
                <a:ea typeface="IBM Plex Sans"/>
                <a:cs typeface="IBM Plex Sans"/>
                <a:sym typeface="IBM Plex Sans"/>
              </a:rPr>
              <a:t>Affinity Map</a:t>
            </a:r>
            <a:endParaRPr sz="3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6" name="Google Shape;756;p42"/>
          <p:cNvSpPr txBox="1"/>
          <p:nvPr>
            <p:ph idx="2" type="title"/>
          </p:nvPr>
        </p:nvSpPr>
        <p:spPr>
          <a:xfrm>
            <a:off x="5347800" y="1262375"/>
            <a:ext cx="19137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 sz="6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757" name="Google Shape;757;p42"/>
          <p:cNvSpPr/>
          <p:nvPr/>
        </p:nvSpPr>
        <p:spPr>
          <a:xfrm>
            <a:off x="-449032" y="766006"/>
            <a:ext cx="5261828" cy="3282219"/>
          </a:xfrm>
          <a:custGeom>
            <a:rect b="b" l="l" r="r" t="t"/>
            <a:pathLst>
              <a:path extrusionOk="0" h="175262" w="280968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8" name="Google Shape;758;p42"/>
          <p:cNvGrpSpPr/>
          <p:nvPr/>
        </p:nvGrpSpPr>
        <p:grpSpPr>
          <a:xfrm>
            <a:off x="-366069" y="828012"/>
            <a:ext cx="4884806" cy="3861723"/>
            <a:chOff x="-366069" y="828012"/>
            <a:chExt cx="4884806" cy="3861723"/>
          </a:xfrm>
        </p:grpSpPr>
        <p:grpSp>
          <p:nvGrpSpPr>
            <p:cNvPr id="759" name="Google Shape;759;p42"/>
            <p:cNvGrpSpPr/>
            <p:nvPr/>
          </p:nvGrpSpPr>
          <p:grpSpPr>
            <a:xfrm>
              <a:off x="-366069" y="828012"/>
              <a:ext cx="4884806" cy="3861723"/>
              <a:chOff x="-366069" y="828012"/>
              <a:chExt cx="4884806" cy="3861723"/>
            </a:xfrm>
          </p:grpSpPr>
          <p:sp>
            <p:nvSpPr>
              <p:cNvPr id="760" name="Google Shape;760;p42"/>
              <p:cNvSpPr/>
              <p:nvPr/>
            </p:nvSpPr>
            <p:spPr>
              <a:xfrm>
                <a:off x="-366069" y="4450023"/>
                <a:ext cx="4884806" cy="239712"/>
              </a:xfrm>
              <a:custGeom>
                <a:rect b="b" l="l" r="r" t="t"/>
                <a:pathLst>
                  <a:path extrusionOk="0" h="12800" w="260836">
                    <a:moveTo>
                      <a:pt x="130418" y="1"/>
                    </a:moveTo>
                    <a:cubicBezTo>
                      <a:pt x="95830" y="1"/>
                      <a:pt x="62657" y="674"/>
                      <a:pt x="38199" y="1875"/>
                    </a:cubicBezTo>
                    <a:cubicBezTo>
                      <a:pt x="13742" y="3075"/>
                      <a:pt x="1" y="4703"/>
                      <a:pt x="1" y="6399"/>
                    </a:cubicBezTo>
                    <a:cubicBezTo>
                      <a:pt x="1" y="8096"/>
                      <a:pt x="13742" y="9724"/>
                      <a:pt x="38199" y="10924"/>
                    </a:cubicBezTo>
                    <a:cubicBezTo>
                      <a:pt x="62657" y="12124"/>
                      <a:pt x="95830" y="12799"/>
                      <a:pt x="130419" y="12799"/>
                    </a:cubicBezTo>
                    <a:cubicBezTo>
                      <a:pt x="165007" y="12799"/>
                      <a:pt x="198180" y="12124"/>
                      <a:pt x="222637" y="10924"/>
                    </a:cubicBezTo>
                    <a:cubicBezTo>
                      <a:pt x="247095" y="9724"/>
                      <a:pt x="260836" y="8096"/>
                      <a:pt x="260836" y="6399"/>
                    </a:cubicBezTo>
                    <a:cubicBezTo>
                      <a:pt x="260836" y="4703"/>
                      <a:pt x="247095" y="3075"/>
                      <a:pt x="222637" y="1875"/>
                    </a:cubicBezTo>
                    <a:cubicBezTo>
                      <a:pt x="198180" y="674"/>
                      <a:pt x="165007" y="1"/>
                      <a:pt x="130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42"/>
              <p:cNvSpPr/>
              <p:nvPr/>
            </p:nvSpPr>
            <p:spPr>
              <a:xfrm>
                <a:off x="1720043" y="2281566"/>
                <a:ext cx="842569" cy="1414413"/>
              </a:xfrm>
              <a:custGeom>
                <a:rect b="b" l="l" r="r" t="t"/>
                <a:pathLst>
                  <a:path extrusionOk="0" h="75526" w="44991">
                    <a:moveTo>
                      <a:pt x="22682" y="0"/>
                    </a:moveTo>
                    <a:lnTo>
                      <a:pt x="8861" y="7179"/>
                    </a:lnTo>
                    <a:lnTo>
                      <a:pt x="8380" y="15390"/>
                    </a:lnTo>
                    <a:cubicBezTo>
                      <a:pt x="8152" y="19298"/>
                      <a:pt x="10426" y="22924"/>
                      <a:pt x="14044" y="24420"/>
                    </a:cubicBezTo>
                    <a:lnTo>
                      <a:pt x="24757" y="28850"/>
                    </a:lnTo>
                    <a:cubicBezTo>
                      <a:pt x="25245" y="29052"/>
                      <a:pt x="25403" y="29665"/>
                      <a:pt x="25076" y="30078"/>
                    </a:cubicBezTo>
                    <a:lnTo>
                      <a:pt x="5607" y="54622"/>
                    </a:lnTo>
                    <a:cubicBezTo>
                      <a:pt x="5491" y="54770"/>
                      <a:pt x="5535" y="54987"/>
                      <a:pt x="5701" y="55079"/>
                    </a:cubicBezTo>
                    <a:lnTo>
                      <a:pt x="7154" y="55869"/>
                    </a:lnTo>
                    <a:lnTo>
                      <a:pt x="5404" y="58748"/>
                    </a:lnTo>
                    <a:lnTo>
                      <a:pt x="5409" y="58752"/>
                    </a:lnTo>
                    <a:cubicBezTo>
                      <a:pt x="5175" y="58665"/>
                      <a:pt x="4934" y="58623"/>
                      <a:pt x="4696" y="58623"/>
                    </a:cubicBezTo>
                    <a:cubicBezTo>
                      <a:pt x="4018" y="58623"/>
                      <a:pt x="3365" y="58962"/>
                      <a:pt x="2979" y="59558"/>
                    </a:cubicBezTo>
                    <a:lnTo>
                      <a:pt x="0" y="64165"/>
                    </a:lnTo>
                    <a:lnTo>
                      <a:pt x="17575" y="75526"/>
                    </a:lnTo>
                    <a:cubicBezTo>
                      <a:pt x="18455" y="74167"/>
                      <a:pt x="18065" y="72354"/>
                      <a:pt x="16705" y="71476"/>
                    </a:cubicBezTo>
                    <a:lnTo>
                      <a:pt x="15173" y="70486"/>
                    </a:lnTo>
                    <a:cubicBezTo>
                      <a:pt x="14149" y="69822"/>
                      <a:pt x="13501" y="68708"/>
                      <a:pt x="13435" y="67489"/>
                    </a:cubicBezTo>
                    <a:lnTo>
                      <a:pt x="13294" y="64926"/>
                    </a:lnTo>
                    <a:cubicBezTo>
                      <a:pt x="13252" y="64185"/>
                      <a:pt x="12859" y="63507"/>
                      <a:pt x="12236" y="63104"/>
                    </a:cubicBezTo>
                    <a:lnTo>
                      <a:pt x="12040" y="62977"/>
                    </a:lnTo>
                    <a:lnTo>
                      <a:pt x="13602" y="59372"/>
                    </a:lnTo>
                    <a:lnTo>
                      <a:pt x="14396" y="59804"/>
                    </a:lnTo>
                    <a:cubicBezTo>
                      <a:pt x="14614" y="59922"/>
                      <a:pt x="14852" y="59980"/>
                      <a:pt x="15088" y="59980"/>
                    </a:cubicBezTo>
                    <a:cubicBezTo>
                      <a:pt x="15473" y="59980"/>
                      <a:pt x="15854" y="59826"/>
                      <a:pt x="16135" y="59532"/>
                    </a:cubicBezTo>
                    <a:lnTo>
                      <a:pt x="40884" y="33644"/>
                    </a:lnTo>
                    <a:cubicBezTo>
                      <a:pt x="44904" y="29931"/>
                      <a:pt x="44990" y="23607"/>
                      <a:pt x="41074" y="19786"/>
                    </a:cubicBezTo>
                    <a:lnTo>
                      <a:pt x="226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42"/>
              <p:cNvSpPr/>
              <p:nvPr/>
            </p:nvSpPr>
            <p:spPr>
              <a:xfrm>
                <a:off x="1703057" y="3483197"/>
                <a:ext cx="349418" cy="247840"/>
              </a:xfrm>
              <a:custGeom>
                <a:rect b="b" l="l" r="r" t="t"/>
                <a:pathLst>
                  <a:path extrusionOk="0" h="13234" w="18658">
                    <a:moveTo>
                      <a:pt x="907" y="1"/>
                    </a:moveTo>
                    <a:lnTo>
                      <a:pt x="284" y="963"/>
                    </a:lnTo>
                    <a:cubicBezTo>
                      <a:pt x="0" y="1402"/>
                      <a:pt x="126" y="1988"/>
                      <a:pt x="566" y="2273"/>
                    </a:cubicBezTo>
                    <a:lnTo>
                      <a:pt x="17522" y="13234"/>
                    </a:lnTo>
                    <a:lnTo>
                      <a:pt x="18658" y="11475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3" name="Google Shape;763;p42"/>
              <p:cNvSpPr/>
              <p:nvPr/>
            </p:nvSpPr>
            <p:spPr>
              <a:xfrm>
                <a:off x="655497" y="2970644"/>
                <a:ext cx="871746" cy="249825"/>
              </a:xfrm>
              <a:custGeom>
                <a:rect b="b" l="l" r="r" t="t"/>
                <a:pathLst>
                  <a:path extrusionOk="0" h="13340" w="46549">
                    <a:moveTo>
                      <a:pt x="902" y="1"/>
                    </a:moveTo>
                    <a:cubicBezTo>
                      <a:pt x="402" y="7"/>
                      <a:pt x="1" y="414"/>
                      <a:pt x="1" y="915"/>
                    </a:cubicBezTo>
                    <a:cubicBezTo>
                      <a:pt x="1" y="1414"/>
                      <a:pt x="402" y="1821"/>
                      <a:pt x="902" y="1829"/>
                    </a:cubicBezTo>
                    <a:lnTo>
                      <a:pt x="29998" y="1829"/>
                    </a:lnTo>
                    <a:cubicBezTo>
                      <a:pt x="32369" y="1829"/>
                      <a:pt x="34597" y="2751"/>
                      <a:pt x="36274" y="4428"/>
                    </a:cubicBezTo>
                    <a:lnTo>
                      <a:pt x="44916" y="13071"/>
                    </a:lnTo>
                    <a:cubicBezTo>
                      <a:pt x="45087" y="13243"/>
                      <a:pt x="45321" y="13339"/>
                      <a:pt x="45562" y="13339"/>
                    </a:cubicBezTo>
                    <a:cubicBezTo>
                      <a:pt x="45932" y="13339"/>
                      <a:pt x="46266" y="13116"/>
                      <a:pt x="46407" y="12775"/>
                    </a:cubicBezTo>
                    <a:cubicBezTo>
                      <a:pt x="46548" y="12432"/>
                      <a:pt x="46471" y="12040"/>
                      <a:pt x="46209" y="11778"/>
                    </a:cubicBezTo>
                    <a:lnTo>
                      <a:pt x="37566" y="3135"/>
                    </a:lnTo>
                    <a:cubicBezTo>
                      <a:pt x="35544" y="1113"/>
                      <a:pt x="32856" y="1"/>
                      <a:pt x="29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4" name="Google Shape;764;p42"/>
              <p:cNvSpPr/>
              <p:nvPr/>
            </p:nvSpPr>
            <p:spPr>
              <a:xfrm>
                <a:off x="2471952" y="3196479"/>
                <a:ext cx="1424769" cy="1424769"/>
              </a:xfrm>
              <a:custGeom>
                <a:rect b="b" l="l" r="r" t="t"/>
                <a:pathLst>
                  <a:path extrusionOk="0" h="76079" w="76079">
                    <a:moveTo>
                      <a:pt x="38039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39" y="69984"/>
                    </a:cubicBezTo>
                    <a:cubicBezTo>
                      <a:pt x="20425" y="69984"/>
                      <a:pt x="6095" y="55654"/>
                      <a:pt x="6095" y="38040"/>
                    </a:cubicBezTo>
                    <a:cubicBezTo>
                      <a:pt x="6095" y="20426"/>
                      <a:pt x="20425" y="6094"/>
                      <a:pt x="38039" y="6094"/>
                    </a:cubicBezTo>
                    <a:close/>
                    <a:moveTo>
                      <a:pt x="38039" y="1"/>
                    </a:moveTo>
                    <a:cubicBezTo>
                      <a:pt x="17065" y="1"/>
                      <a:pt x="0" y="17065"/>
                      <a:pt x="0" y="38040"/>
                    </a:cubicBezTo>
                    <a:cubicBezTo>
                      <a:pt x="0" y="59014"/>
                      <a:pt x="17065" y="76079"/>
                      <a:pt x="38039" y="76079"/>
                    </a:cubicBezTo>
                    <a:cubicBezTo>
                      <a:pt x="59014" y="76079"/>
                      <a:pt x="76078" y="59014"/>
                      <a:pt x="76078" y="38040"/>
                    </a:cubicBezTo>
                    <a:cubicBezTo>
                      <a:pt x="76078" y="17065"/>
                      <a:pt x="59014" y="1"/>
                      <a:pt x="38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5" name="Google Shape;765;p42"/>
              <p:cNvSpPr/>
              <p:nvPr/>
            </p:nvSpPr>
            <p:spPr>
              <a:xfrm>
                <a:off x="3093780" y="3818289"/>
                <a:ext cx="189710" cy="189747"/>
              </a:xfrm>
              <a:custGeom>
                <a:rect b="b" l="l" r="r" t="t"/>
                <a:pathLst>
                  <a:path extrusionOk="0" h="10132" w="10130">
                    <a:moveTo>
                      <a:pt x="5065" y="1"/>
                    </a:moveTo>
                    <a:cubicBezTo>
                      <a:pt x="2260" y="1"/>
                      <a:pt x="1" y="2260"/>
                      <a:pt x="1" y="5067"/>
                    </a:cubicBezTo>
                    <a:cubicBezTo>
                      <a:pt x="1" y="7872"/>
                      <a:pt x="2260" y="10131"/>
                      <a:pt x="5065" y="10131"/>
                    </a:cubicBezTo>
                    <a:cubicBezTo>
                      <a:pt x="7872" y="10131"/>
                      <a:pt x="10130" y="7872"/>
                      <a:pt x="10130" y="5067"/>
                    </a:cubicBezTo>
                    <a:cubicBezTo>
                      <a:pt x="10130" y="2260"/>
                      <a:pt x="787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6" name="Google Shape;766;p42"/>
              <p:cNvSpPr/>
              <p:nvPr/>
            </p:nvSpPr>
            <p:spPr>
              <a:xfrm>
                <a:off x="2413523" y="3126626"/>
                <a:ext cx="826501" cy="826501"/>
              </a:xfrm>
              <a:custGeom>
                <a:rect b="b" l="l" r="r" t="t"/>
                <a:pathLst>
                  <a:path extrusionOk="0" h="44133" w="44133">
                    <a:moveTo>
                      <a:pt x="37414" y="0"/>
                    </a:moveTo>
                    <a:cubicBezTo>
                      <a:pt x="16784" y="0"/>
                      <a:pt x="0" y="16784"/>
                      <a:pt x="0" y="37415"/>
                    </a:cubicBezTo>
                    <a:lnTo>
                      <a:pt x="0" y="42609"/>
                    </a:lnTo>
                    <a:cubicBezTo>
                      <a:pt x="0" y="43451"/>
                      <a:pt x="682" y="44133"/>
                      <a:pt x="1523" y="44133"/>
                    </a:cubicBezTo>
                    <a:cubicBezTo>
                      <a:pt x="2365" y="44133"/>
                      <a:pt x="3047" y="43451"/>
                      <a:pt x="3047" y="42609"/>
                    </a:cubicBezTo>
                    <a:lnTo>
                      <a:pt x="3047" y="37415"/>
                    </a:lnTo>
                    <a:cubicBezTo>
                      <a:pt x="3047" y="18464"/>
                      <a:pt x="18463" y="3047"/>
                      <a:pt x="37414" y="3047"/>
                    </a:cubicBezTo>
                    <a:lnTo>
                      <a:pt x="42608" y="3047"/>
                    </a:lnTo>
                    <a:cubicBezTo>
                      <a:pt x="43450" y="3047"/>
                      <a:pt x="44132" y="2365"/>
                      <a:pt x="44132" y="1523"/>
                    </a:cubicBezTo>
                    <a:cubicBezTo>
                      <a:pt x="44132" y="683"/>
                      <a:pt x="43450" y="0"/>
                      <a:pt x="4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7" name="Google Shape;767;p42"/>
              <p:cNvSpPr/>
              <p:nvPr/>
            </p:nvSpPr>
            <p:spPr>
              <a:xfrm>
                <a:off x="368030" y="3196479"/>
                <a:ext cx="1424788" cy="1424769"/>
              </a:xfrm>
              <a:custGeom>
                <a:rect b="b" l="l" r="r" t="t"/>
                <a:pathLst>
                  <a:path extrusionOk="0" h="76079" w="76080">
                    <a:moveTo>
                      <a:pt x="38041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41" y="69984"/>
                    </a:cubicBezTo>
                    <a:cubicBezTo>
                      <a:pt x="20425" y="69984"/>
                      <a:pt x="6096" y="55654"/>
                      <a:pt x="6096" y="38040"/>
                    </a:cubicBezTo>
                    <a:cubicBezTo>
                      <a:pt x="6096" y="20426"/>
                      <a:pt x="20425" y="6094"/>
                      <a:pt x="38041" y="6094"/>
                    </a:cubicBezTo>
                    <a:close/>
                    <a:moveTo>
                      <a:pt x="38041" y="1"/>
                    </a:moveTo>
                    <a:cubicBezTo>
                      <a:pt x="17066" y="1"/>
                      <a:pt x="1" y="17065"/>
                      <a:pt x="1" y="38040"/>
                    </a:cubicBezTo>
                    <a:cubicBezTo>
                      <a:pt x="1" y="59014"/>
                      <a:pt x="17066" y="76079"/>
                      <a:pt x="38041" y="76079"/>
                    </a:cubicBezTo>
                    <a:cubicBezTo>
                      <a:pt x="59016" y="76079"/>
                      <a:pt x="76080" y="59014"/>
                      <a:pt x="76080" y="38040"/>
                    </a:cubicBezTo>
                    <a:cubicBezTo>
                      <a:pt x="76080" y="17065"/>
                      <a:pt x="59016" y="1"/>
                      <a:pt x="38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8" name="Google Shape;768;p42"/>
              <p:cNvSpPr/>
              <p:nvPr/>
            </p:nvSpPr>
            <p:spPr>
              <a:xfrm>
                <a:off x="284487" y="3115202"/>
                <a:ext cx="1430669" cy="826501"/>
              </a:xfrm>
              <a:custGeom>
                <a:rect b="b" l="l" r="r" t="t"/>
                <a:pathLst>
                  <a:path extrusionOk="0" h="44133" w="76394">
                    <a:moveTo>
                      <a:pt x="38582" y="0"/>
                    </a:moveTo>
                    <a:cubicBezTo>
                      <a:pt x="17306" y="0"/>
                      <a:pt x="0" y="16784"/>
                      <a:pt x="0" y="37414"/>
                    </a:cubicBezTo>
                    <a:lnTo>
                      <a:pt x="0" y="42610"/>
                    </a:lnTo>
                    <a:cubicBezTo>
                      <a:pt x="0" y="43450"/>
                      <a:pt x="682" y="44133"/>
                      <a:pt x="1524" y="44133"/>
                    </a:cubicBezTo>
                    <a:cubicBezTo>
                      <a:pt x="2366" y="44133"/>
                      <a:pt x="3048" y="43450"/>
                      <a:pt x="3048" y="42610"/>
                    </a:cubicBezTo>
                    <a:lnTo>
                      <a:pt x="3048" y="37414"/>
                    </a:lnTo>
                    <a:cubicBezTo>
                      <a:pt x="3048" y="18465"/>
                      <a:pt x="18989" y="3047"/>
                      <a:pt x="38582" y="3047"/>
                    </a:cubicBezTo>
                    <a:lnTo>
                      <a:pt x="43944" y="3047"/>
                    </a:lnTo>
                    <a:cubicBezTo>
                      <a:pt x="55777" y="3047"/>
                      <a:pt x="66797" y="8719"/>
                      <a:pt x="73423" y="18220"/>
                    </a:cubicBezTo>
                    <a:cubicBezTo>
                      <a:pt x="73720" y="18637"/>
                      <a:pt x="74188" y="18859"/>
                      <a:pt x="74664" y="18859"/>
                    </a:cubicBezTo>
                    <a:cubicBezTo>
                      <a:pt x="74965" y="18859"/>
                      <a:pt x="75270" y="18770"/>
                      <a:pt x="75535" y="18584"/>
                    </a:cubicBezTo>
                    <a:cubicBezTo>
                      <a:pt x="76220" y="18106"/>
                      <a:pt x="76393" y="17167"/>
                      <a:pt x="75923" y="16476"/>
                    </a:cubicBezTo>
                    <a:cubicBezTo>
                      <a:pt x="68727" y="6160"/>
                      <a:pt x="56771" y="0"/>
                      <a:pt x="43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9" name="Google Shape;769;p42"/>
              <p:cNvSpPr/>
              <p:nvPr/>
            </p:nvSpPr>
            <p:spPr>
              <a:xfrm>
                <a:off x="989896" y="3818289"/>
                <a:ext cx="189710" cy="189747"/>
              </a:xfrm>
              <a:custGeom>
                <a:rect b="b" l="l" r="r" t="t"/>
                <a:pathLst>
                  <a:path extrusionOk="0" h="10132" w="10130">
                    <a:moveTo>
                      <a:pt x="5065" y="1"/>
                    </a:moveTo>
                    <a:cubicBezTo>
                      <a:pt x="2268" y="1"/>
                      <a:pt x="1" y="2269"/>
                      <a:pt x="1" y="5067"/>
                    </a:cubicBezTo>
                    <a:cubicBezTo>
                      <a:pt x="1" y="7863"/>
                      <a:pt x="2268" y="10131"/>
                      <a:pt x="5065" y="10131"/>
                    </a:cubicBezTo>
                    <a:cubicBezTo>
                      <a:pt x="7862" y="10131"/>
                      <a:pt x="10130" y="7863"/>
                      <a:pt x="10130" y="5067"/>
                    </a:cubicBezTo>
                    <a:cubicBezTo>
                      <a:pt x="10130" y="2269"/>
                      <a:pt x="786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0" name="Google Shape;770;p42"/>
              <p:cNvSpPr/>
              <p:nvPr/>
            </p:nvSpPr>
            <p:spPr>
              <a:xfrm>
                <a:off x="1053400" y="2463410"/>
                <a:ext cx="2177184" cy="1558727"/>
              </a:xfrm>
              <a:custGeom>
                <a:rect b="b" l="l" r="r" t="t"/>
                <a:pathLst>
                  <a:path extrusionOk="0" h="83232" w="116256">
                    <a:moveTo>
                      <a:pt x="91950" y="26828"/>
                    </a:moveTo>
                    <a:lnTo>
                      <a:pt x="45697" y="74629"/>
                    </a:lnTo>
                    <a:cubicBezTo>
                      <a:pt x="45653" y="74560"/>
                      <a:pt x="45621" y="74482"/>
                      <a:pt x="45604" y="74402"/>
                    </a:cubicBezTo>
                    <a:lnTo>
                      <a:pt x="34477" y="27590"/>
                    </a:lnTo>
                    <a:cubicBezTo>
                      <a:pt x="35563" y="27093"/>
                      <a:pt x="36725" y="26828"/>
                      <a:pt x="37916" y="26828"/>
                    </a:cubicBezTo>
                    <a:close/>
                    <a:moveTo>
                      <a:pt x="30803" y="30576"/>
                    </a:moveTo>
                    <a:lnTo>
                      <a:pt x="41455" y="75389"/>
                    </a:lnTo>
                    <a:cubicBezTo>
                      <a:pt x="41855" y="77071"/>
                      <a:pt x="43068" y="78382"/>
                      <a:pt x="44621" y="78807"/>
                    </a:cubicBezTo>
                    <a:cubicBezTo>
                      <a:pt x="44673" y="78821"/>
                      <a:pt x="44723" y="78834"/>
                      <a:pt x="44775" y="78847"/>
                    </a:cubicBezTo>
                    <a:lnTo>
                      <a:pt x="5169" y="74996"/>
                    </a:lnTo>
                    <a:lnTo>
                      <a:pt x="29935" y="31877"/>
                    </a:lnTo>
                    <a:cubicBezTo>
                      <a:pt x="30196" y="31425"/>
                      <a:pt x="30485" y="30990"/>
                      <a:pt x="30803" y="30576"/>
                    </a:cubicBezTo>
                    <a:close/>
                    <a:moveTo>
                      <a:pt x="89153" y="1"/>
                    </a:moveTo>
                    <a:cubicBezTo>
                      <a:pt x="88930" y="1"/>
                      <a:pt x="88703" y="36"/>
                      <a:pt x="88480" y="110"/>
                    </a:cubicBezTo>
                    <a:cubicBezTo>
                      <a:pt x="87361" y="483"/>
                      <a:pt x="86757" y="1690"/>
                      <a:pt x="87130" y="2808"/>
                    </a:cubicBezTo>
                    <a:lnTo>
                      <a:pt x="93708" y="22563"/>
                    </a:lnTo>
                    <a:lnTo>
                      <a:pt x="37916" y="22563"/>
                    </a:lnTo>
                    <a:cubicBezTo>
                      <a:pt x="36399" y="22563"/>
                      <a:pt x="34895" y="22840"/>
                      <a:pt x="33477" y="23381"/>
                    </a:cubicBezTo>
                    <a:lnTo>
                      <a:pt x="31375" y="14532"/>
                    </a:lnTo>
                    <a:cubicBezTo>
                      <a:pt x="31141" y="13552"/>
                      <a:pt x="30265" y="12892"/>
                      <a:pt x="29300" y="12892"/>
                    </a:cubicBezTo>
                    <a:cubicBezTo>
                      <a:pt x="29137" y="12892"/>
                      <a:pt x="28971" y="12911"/>
                      <a:pt x="28806" y="12950"/>
                    </a:cubicBezTo>
                    <a:cubicBezTo>
                      <a:pt x="27659" y="13224"/>
                      <a:pt x="26952" y="14374"/>
                      <a:pt x="27224" y="15519"/>
                    </a:cubicBezTo>
                    <a:lnTo>
                      <a:pt x="29633" y="25655"/>
                    </a:lnTo>
                    <a:cubicBezTo>
                      <a:pt x="28316" y="26762"/>
                      <a:pt x="27162" y="28141"/>
                      <a:pt x="26237" y="29753"/>
                    </a:cubicBezTo>
                    <a:lnTo>
                      <a:pt x="550" y="74475"/>
                    </a:lnTo>
                    <a:cubicBezTo>
                      <a:pt x="25" y="75389"/>
                      <a:pt x="1" y="76537"/>
                      <a:pt x="486" y="77476"/>
                    </a:cubicBezTo>
                    <a:cubicBezTo>
                      <a:pt x="945" y="78367"/>
                      <a:pt x="1798" y="78955"/>
                      <a:pt x="2767" y="79049"/>
                    </a:cubicBezTo>
                    <a:lnTo>
                      <a:pt x="45668" y="83221"/>
                    </a:lnTo>
                    <a:cubicBezTo>
                      <a:pt x="45738" y="83227"/>
                      <a:pt x="45807" y="83231"/>
                      <a:pt x="45877" y="83231"/>
                    </a:cubicBezTo>
                    <a:cubicBezTo>
                      <a:pt x="47016" y="83230"/>
                      <a:pt x="47952" y="82336"/>
                      <a:pt x="48006" y="81199"/>
                    </a:cubicBezTo>
                    <a:cubicBezTo>
                      <a:pt x="48060" y="80063"/>
                      <a:pt x="47214" y="79083"/>
                      <a:pt x="46082" y="78974"/>
                    </a:cubicBezTo>
                    <a:lnTo>
                      <a:pt x="45863" y="78954"/>
                    </a:lnTo>
                    <a:cubicBezTo>
                      <a:pt x="46919" y="78914"/>
                      <a:pt x="47935" y="78459"/>
                      <a:pt x="48724" y="77643"/>
                    </a:cubicBezTo>
                    <a:lnTo>
                      <a:pt x="95834" y="28948"/>
                    </a:lnTo>
                    <a:lnTo>
                      <a:pt x="111993" y="77473"/>
                    </a:lnTo>
                    <a:cubicBezTo>
                      <a:pt x="112284" y="78345"/>
                      <a:pt x="113098" y="78932"/>
                      <a:pt x="114016" y="78932"/>
                    </a:cubicBezTo>
                    <a:cubicBezTo>
                      <a:pt x="114701" y="78932"/>
                      <a:pt x="115345" y="78603"/>
                      <a:pt x="115745" y="78047"/>
                    </a:cubicBezTo>
                    <a:cubicBezTo>
                      <a:pt x="116146" y="77492"/>
                      <a:pt x="116256" y="76776"/>
                      <a:pt x="116040" y="76126"/>
                    </a:cubicBezTo>
                    <a:lnTo>
                      <a:pt x="91178" y="1460"/>
                    </a:lnTo>
                    <a:cubicBezTo>
                      <a:pt x="90880" y="566"/>
                      <a:pt x="90047" y="1"/>
                      <a:pt x="891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1" name="Google Shape;771;p42"/>
              <p:cNvSpPr/>
              <p:nvPr/>
            </p:nvSpPr>
            <p:spPr>
              <a:xfrm>
                <a:off x="2680146" y="2456537"/>
                <a:ext cx="495324" cy="300651"/>
              </a:xfrm>
              <a:custGeom>
                <a:rect b="b" l="l" r="r" t="t"/>
                <a:pathLst>
                  <a:path extrusionOk="0" h="16054" w="26449">
                    <a:moveTo>
                      <a:pt x="1830" y="1"/>
                    </a:moveTo>
                    <a:cubicBezTo>
                      <a:pt x="820" y="1"/>
                      <a:pt x="1" y="819"/>
                      <a:pt x="1" y="1828"/>
                    </a:cubicBezTo>
                    <a:cubicBezTo>
                      <a:pt x="1" y="2839"/>
                      <a:pt x="820" y="3657"/>
                      <a:pt x="1830" y="3657"/>
                    </a:cubicBezTo>
                    <a:lnTo>
                      <a:pt x="19002" y="3657"/>
                    </a:lnTo>
                    <a:cubicBezTo>
                      <a:pt x="21092" y="3657"/>
                      <a:pt x="22792" y="5357"/>
                      <a:pt x="22792" y="7447"/>
                    </a:cubicBezTo>
                    <a:lnTo>
                      <a:pt x="22792" y="9528"/>
                    </a:lnTo>
                    <a:cubicBezTo>
                      <a:pt x="22792" y="11110"/>
                      <a:pt x="21505" y="12396"/>
                      <a:pt x="19923" y="12396"/>
                    </a:cubicBezTo>
                    <a:lnTo>
                      <a:pt x="17763" y="12396"/>
                    </a:lnTo>
                    <a:cubicBezTo>
                      <a:pt x="16753" y="12396"/>
                      <a:pt x="15934" y="13215"/>
                      <a:pt x="15934" y="14224"/>
                    </a:cubicBezTo>
                    <a:cubicBezTo>
                      <a:pt x="15934" y="15234"/>
                      <a:pt x="16753" y="16053"/>
                      <a:pt x="17763" y="16053"/>
                    </a:cubicBezTo>
                    <a:lnTo>
                      <a:pt x="19923" y="16053"/>
                    </a:lnTo>
                    <a:cubicBezTo>
                      <a:pt x="23521" y="16053"/>
                      <a:pt x="26449" y="13126"/>
                      <a:pt x="26449" y="9528"/>
                    </a:cubicBezTo>
                    <a:lnTo>
                      <a:pt x="26449" y="7447"/>
                    </a:lnTo>
                    <a:cubicBezTo>
                      <a:pt x="26449" y="3341"/>
                      <a:pt x="23108" y="1"/>
                      <a:pt x="190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2" name="Google Shape;772;p42"/>
              <p:cNvSpPr/>
              <p:nvPr/>
            </p:nvSpPr>
            <p:spPr>
              <a:xfrm>
                <a:off x="1722815" y="3783830"/>
                <a:ext cx="362152" cy="362152"/>
              </a:xfrm>
              <a:custGeom>
                <a:rect b="b" l="l" r="r" t="t"/>
                <a:pathLst>
                  <a:path extrusionOk="0" h="19338" w="19338">
                    <a:moveTo>
                      <a:pt x="9669" y="0"/>
                    </a:moveTo>
                    <a:cubicBezTo>
                      <a:pt x="7104" y="0"/>
                      <a:pt x="4645" y="1019"/>
                      <a:pt x="2831" y="2831"/>
                    </a:cubicBezTo>
                    <a:cubicBezTo>
                      <a:pt x="1019" y="4644"/>
                      <a:pt x="0" y="7104"/>
                      <a:pt x="0" y="9669"/>
                    </a:cubicBezTo>
                    <a:cubicBezTo>
                      <a:pt x="0" y="12233"/>
                      <a:pt x="1019" y="14693"/>
                      <a:pt x="2831" y="16506"/>
                    </a:cubicBezTo>
                    <a:cubicBezTo>
                      <a:pt x="4645" y="18320"/>
                      <a:pt x="7104" y="19337"/>
                      <a:pt x="9669" y="19337"/>
                    </a:cubicBezTo>
                    <a:cubicBezTo>
                      <a:pt x="12233" y="19337"/>
                      <a:pt x="14693" y="18320"/>
                      <a:pt x="16506" y="16506"/>
                    </a:cubicBezTo>
                    <a:cubicBezTo>
                      <a:pt x="18320" y="14693"/>
                      <a:pt x="19337" y="12233"/>
                      <a:pt x="19337" y="9669"/>
                    </a:cubicBezTo>
                    <a:cubicBezTo>
                      <a:pt x="19337" y="7104"/>
                      <a:pt x="18320" y="4644"/>
                      <a:pt x="16506" y="2831"/>
                    </a:cubicBezTo>
                    <a:cubicBezTo>
                      <a:pt x="14693" y="1019"/>
                      <a:pt x="12233" y="0"/>
                      <a:pt x="9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3" name="Google Shape;773;p42"/>
              <p:cNvSpPr/>
              <p:nvPr/>
            </p:nvSpPr>
            <p:spPr>
              <a:xfrm>
                <a:off x="1374427" y="2583996"/>
                <a:ext cx="513620" cy="228269"/>
              </a:xfrm>
              <a:custGeom>
                <a:rect b="b" l="l" r="r" t="t"/>
                <a:pathLst>
                  <a:path extrusionOk="0" h="12189" w="27426">
                    <a:moveTo>
                      <a:pt x="6095" y="0"/>
                    </a:moveTo>
                    <a:cubicBezTo>
                      <a:pt x="2744" y="0"/>
                      <a:pt x="1" y="2743"/>
                      <a:pt x="1" y="6095"/>
                    </a:cubicBezTo>
                    <a:cubicBezTo>
                      <a:pt x="1" y="9447"/>
                      <a:pt x="2744" y="12189"/>
                      <a:pt x="6095" y="12189"/>
                    </a:cubicBezTo>
                    <a:lnTo>
                      <a:pt x="21331" y="12189"/>
                    </a:lnTo>
                    <a:cubicBezTo>
                      <a:pt x="24682" y="12189"/>
                      <a:pt x="27424" y="9447"/>
                      <a:pt x="27426" y="6095"/>
                    </a:cubicBezTo>
                    <a:cubicBezTo>
                      <a:pt x="27426" y="2743"/>
                      <a:pt x="24682" y="0"/>
                      <a:pt x="2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42"/>
              <p:cNvSpPr/>
              <p:nvPr/>
            </p:nvSpPr>
            <p:spPr>
              <a:xfrm>
                <a:off x="1788174" y="828012"/>
                <a:ext cx="1331862" cy="1278302"/>
              </a:xfrm>
              <a:custGeom>
                <a:rect b="b" l="l" r="r" t="t"/>
                <a:pathLst>
                  <a:path extrusionOk="0" h="68258" w="71118">
                    <a:moveTo>
                      <a:pt x="27369" y="42439"/>
                    </a:moveTo>
                    <a:cubicBezTo>
                      <a:pt x="27378" y="42567"/>
                      <a:pt x="27389" y="42695"/>
                      <a:pt x="27402" y="42823"/>
                    </a:cubicBezTo>
                    <a:cubicBezTo>
                      <a:pt x="27327" y="42735"/>
                      <a:pt x="27251" y="42652"/>
                      <a:pt x="27175" y="42567"/>
                    </a:cubicBezTo>
                    <a:cubicBezTo>
                      <a:pt x="27241" y="42525"/>
                      <a:pt x="27304" y="42482"/>
                      <a:pt x="27369" y="42439"/>
                    </a:cubicBezTo>
                    <a:close/>
                    <a:moveTo>
                      <a:pt x="54505" y="1"/>
                    </a:moveTo>
                    <a:cubicBezTo>
                      <a:pt x="50081" y="1"/>
                      <a:pt x="46059" y="1808"/>
                      <a:pt x="43151" y="4735"/>
                    </a:cubicBezTo>
                    <a:cubicBezTo>
                      <a:pt x="43151" y="4735"/>
                      <a:pt x="43151" y="4735"/>
                      <a:pt x="43151" y="4735"/>
                    </a:cubicBezTo>
                    <a:cubicBezTo>
                      <a:pt x="43099" y="4735"/>
                      <a:pt x="33482" y="14373"/>
                      <a:pt x="26232" y="14373"/>
                    </a:cubicBezTo>
                    <a:cubicBezTo>
                      <a:pt x="26159" y="14373"/>
                      <a:pt x="26087" y="14372"/>
                      <a:pt x="26015" y="14370"/>
                    </a:cubicBezTo>
                    <a:cubicBezTo>
                      <a:pt x="23593" y="14306"/>
                      <a:pt x="19085" y="13023"/>
                      <a:pt x="19061" y="13017"/>
                    </a:cubicBezTo>
                    <a:cubicBezTo>
                      <a:pt x="18070" y="12773"/>
                      <a:pt x="17107" y="12657"/>
                      <a:pt x="16175" y="12657"/>
                    </a:cubicBezTo>
                    <a:cubicBezTo>
                      <a:pt x="8394" y="12657"/>
                      <a:pt x="2834" y="20697"/>
                      <a:pt x="2621" y="28592"/>
                    </a:cubicBezTo>
                    <a:cubicBezTo>
                      <a:pt x="2621" y="28604"/>
                      <a:pt x="2621" y="28615"/>
                      <a:pt x="2621" y="28627"/>
                    </a:cubicBezTo>
                    <a:cubicBezTo>
                      <a:pt x="2581" y="30349"/>
                      <a:pt x="3142" y="32030"/>
                      <a:pt x="4207" y="33385"/>
                    </a:cubicBezTo>
                    <a:cubicBezTo>
                      <a:pt x="5583" y="35133"/>
                      <a:pt x="6736" y="38023"/>
                      <a:pt x="6661" y="40788"/>
                    </a:cubicBezTo>
                    <a:cubicBezTo>
                      <a:pt x="6560" y="44520"/>
                      <a:pt x="4653" y="47969"/>
                      <a:pt x="1547" y="50039"/>
                    </a:cubicBezTo>
                    <a:cubicBezTo>
                      <a:pt x="785" y="50548"/>
                      <a:pt x="268" y="51363"/>
                      <a:pt x="235" y="52280"/>
                    </a:cubicBezTo>
                    <a:cubicBezTo>
                      <a:pt x="232" y="52323"/>
                      <a:pt x="232" y="52366"/>
                      <a:pt x="231" y="52411"/>
                    </a:cubicBezTo>
                    <a:cubicBezTo>
                      <a:pt x="0" y="60929"/>
                      <a:pt x="6720" y="68021"/>
                      <a:pt x="15238" y="68252"/>
                    </a:cubicBezTo>
                    <a:cubicBezTo>
                      <a:pt x="15380" y="68256"/>
                      <a:pt x="15522" y="68257"/>
                      <a:pt x="15663" y="68257"/>
                    </a:cubicBezTo>
                    <a:cubicBezTo>
                      <a:pt x="23991" y="68257"/>
                      <a:pt x="30853" y="61620"/>
                      <a:pt x="31079" y="53244"/>
                    </a:cubicBezTo>
                    <a:cubicBezTo>
                      <a:pt x="31094" y="52688"/>
                      <a:pt x="31079" y="52133"/>
                      <a:pt x="31035" y="51579"/>
                    </a:cubicBezTo>
                    <a:lnTo>
                      <a:pt x="31035" y="51579"/>
                    </a:lnTo>
                    <a:cubicBezTo>
                      <a:pt x="33965" y="55100"/>
                      <a:pt x="38379" y="57355"/>
                      <a:pt x="43351" y="57355"/>
                    </a:cubicBezTo>
                    <a:cubicBezTo>
                      <a:pt x="43750" y="57355"/>
                      <a:pt x="44152" y="57341"/>
                      <a:pt x="44557" y="57311"/>
                    </a:cubicBezTo>
                    <a:cubicBezTo>
                      <a:pt x="52040" y="56768"/>
                      <a:pt x="58235" y="50927"/>
                      <a:pt x="59214" y="43489"/>
                    </a:cubicBezTo>
                    <a:cubicBezTo>
                      <a:pt x="59782" y="39167"/>
                      <a:pt x="58608" y="35109"/>
                      <a:pt x="56291" y="31927"/>
                    </a:cubicBezTo>
                    <a:cubicBezTo>
                      <a:pt x="64637" y="31003"/>
                      <a:pt x="71117" y="23644"/>
                      <a:pt x="70483" y="14811"/>
                    </a:cubicBezTo>
                    <a:cubicBezTo>
                      <a:pt x="69949" y="7383"/>
                      <a:pt x="64202" y="1212"/>
                      <a:pt x="56828" y="166"/>
                    </a:cubicBezTo>
                    <a:cubicBezTo>
                      <a:pt x="56044" y="54"/>
                      <a:pt x="55268" y="1"/>
                      <a:pt x="545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42"/>
              <p:cNvSpPr/>
              <p:nvPr/>
            </p:nvSpPr>
            <p:spPr>
              <a:xfrm>
                <a:off x="1859245" y="3742423"/>
                <a:ext cx="171469" cy="114163"/>
              </a:xfrm>
              <a:custGeom>
                <a:rect b="b" l="l" r="r" t="t"/>
                <a:pathLst>
                  <a:path extrusionOk="0" h="6096" w="9156">
                    <a:moveTo>
                      <a:pt x="622" y="1"/>
                    </a:moveTo>
                    <a:lnTo>
                      <a:pt x="0" y="4497"/>
                    </a:lnTo>
                    <a:lnTo>
                      <a:pt x="9155" y="6096"/>
                    </a:lnTo>
                    <a:lnTo>
                      <a:pt x="9155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42"/>
              <p:cNvSpPr/>
              <p:nvPr/>
            </p:nvSpPr>
            <p:spPr>
              <a:xfrm>
                <a:off x="1789653" y="3983521"/>
                <a:ext cx="467588" cy="122216"/>
              </a:xfrm>
              <a:custGeom>
                <a:rect b="b" l="l" r="r" t="t"/>
                <a:pathLst>
                  <a:path extrusionOk="0" h="6526" w="24968">
                    <a:moveTo>
                      <a:pt x="405" y="0"/>
                    </a:moveTo>
                    <a:lnTo>
                      <a:pt x="1" y="2432"/>
                    </a:lnTo>
                    <a:lnTo>
                      <a:pt x="24563" y="6525"/>
                    </a:lnTo>
                    <a:lnTo>
                      <a:pt x="24967" y="4093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7" name="Google Shape;777;p42"/>
              <p:cNvSpPr/>
              <p:nvPr/>
            </p:nvSpPr>
            <p:spPr>
              <a:xfrm rot="-3508961">
                <a:off x="3241162" y="2545951"/>
                <a:ext cx="461337" cy="233084"/>
              </a:xfrm>
              <a:custGeom>
                <a:rect b="b" l="l" r="r" t="t"/>
                <a:pathLst>
                  <a:path extrusionOk="0" h="12446" w="24634">
                    <a:moveTo>
                      <a:pt x="3437" y="1"/>
                    </a:moveTo>
                    <a:cubicBezTo>
                      <a:pt x="2280" y="1"/>
                      <a:pt x="1260" y="837"/>
                      <a:pt x="1064" y="2016"/>
                    </a:cubicBezTo>
                    <a:lnTo>
                      <a:pt x="0" y="8392"/>
                    </a:lnTo>
                    <a:lnTo>
                      <a:pt x="24319" y="12446"/>
                    </a:lnTo>
                    <a:cubicBezTo>
                      <a:pt x="24633" y="10565"/>
                      <a:pt x="23364" y="8786"/>
                      <a:pt x="21483" y="8474"/>
                    </a:cubicBezTo>
                    <a:lnTo>
                      <a:pt x="19364" y="8120"/>
                    </a:lnTo>
                    <a:cubicBezTo>
                      <a:pt x="17945" y="7884"/>
                      <a:pt x="16725" y="6983"/>
                      <a:pt x="16082" y="5695"/>
                    </a:cubicBezTo>
                    <a:lnTo>
                      <a:pt x="14729" y="2991"/>
                    </a:lnTo>
                    <a:cubicBezTo>
                      <a:pt x="14337" y="2208"/>
                      <a:pt x="13595" y="1659"/>
                      <a:pt x="12733" y="1515"/>
                    </a:cubicBezTo>
                    <a:lnTo>
                      <a:pt x="3839" y="34"/>
                    </a:lnTo>
                    <a:cubicBezTo>
                      <a:pt x="3704" y="12"/>
                      <a:pt x="3570" y="1"/>
                      <a:pt x="3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8" name="Google Shape;778;p42"/>
              <p:cNvSpPr/>
              <p:nvPr/>
            </p:nvSpPr>
            <p:spPr>
              <a:xfrm rot="-3508961">
                <a:off x="2107027" y="1460394"/>
                <a:ext cx="735510" cy="1771974"/>
              </a:xfrm>
              <a:custGeom>
                <a:rect b="b" l="l" r="r" t="t"/>
                <a:pathLst>
                  <a:path extrusionOk="0" h="94618" w="39274">
                    <a:moveTo>
                      <a:pt x="8238" y="1"/>
                    </a:moveTo>
                    <a:lnTo>
                      <a:pt x="4791" y="4259"/>
                    </a:lnTo>
                    <a:cubicBezTo>
                      <a:pt x="615" y="9417"/>
                      <a:pt x="0" y="16597"/>
                      <a:pt x="3237" y="22390"/>
                    </a:cubicBezTo>
                    <a:lnTo>
                      <a:pt x="24692" y="57896"/>
                    </a:lnTo>
                    <a:lnTo>
                      <a:pt x="24026" y="91245"/>
                    </a:lnTo>
                    <a:cubicBezTo>
                      <a:pt x="24006" y="92304"/>
                      <a:pt x="24760" y="93222"/>
                      <a:pt x="25806" y="93405"/>
                    </a:cubicBezTo>
                    <a:lnTo>
                      <a:pt x="32559" y="94586"/>
                    </a:lnTo>
                    <a:cubicBezTo>
                      <a:pt x="32678" y="94607"/>
                      <a:pt x="32796" y="94617"/>
                      <a:pt x="32913" y="94617"/>
                    </a:cubicBezTo>
                    <a:cubicBezTo>
                      <a:pt x="33922" y="94617"/>
                      <a:pt x="34806" y="93868"/>
                      <a:pt x="34939" y="92831"/>
                    </a:cubicBezTo>
                    <a:lnTo>
                      <a:pt x="39185" y="59560"/>
                    </a:lnTo>
                    <a:cubicBezTo>
                      <a:pt x="39274" y="58865"/>
                      <a:pt x="39226" y="58158"/>
                      <a:pt x="39047" y="57479"/>
                    </a:cubicBezTo>
                    <a:lnTo>
                      <a:pt x="30645" y="25902"/>
                    </a:lnTo>
                    <a:lnTo>
                      <a:pt x="32006" y="20722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9" name="Google Shape;779;p42"/>
              <p:cNvSpPr/>
              <p:nvPr/>
            </p:nvSpPr>
            <p:spPr>
              <a:xfrm>
                <a:off x="1877186" y="4045565"/>
                <a:ext cx="298067" cy="134089"/>
              </a:xfrm>
              <a:custGeom>
                <a:rect b="b" l="l" r="r" t="t"/>
                <a:pathLst>
                  <a:path extrusionOk="0" h="7160" w="15916">
                    <a:moveTo>
                      <a:pt x="1257" y="0"/>
                    </a:moveTo>
                    <a:cubicBezTo>
                      <a:pt x="965" y="0"/>
                      <a:pt x="708" y="211"/>
                      <a:pt x="657" y="510"/>
                    </a:cubicBezTo>
                    <a:lnTo>
                      <a:pt x="57" y="4116"/>
                    </a:lnTo>
                    <a:cubicBezTo>
                      <a:pt x="1" y="4449"/>
                      <a:pt x="225" y="4762"/>
                      <a:pt x="558" y="4818"/>
                    </a:cubicBezTo>
                    <a:lnTo>
                      <a:pt x="14557" y="7151"/>
                    </a:lnTo>
                    <a:cubicBezTo>
                      <a:pt x="14591" y="7157"/>
                      <a:pt x="14624" y="7160"/>
                      <a:pt x="14657" y="7160"/>
                    </a:cubicBezTo>
                    <a:cubicBezTo>
                      <a:pt x="14950" y="7160"/>
                      <a:pt x="15209" y="6949"/>
                      <a:pt x="15259" y="6651"/>
                    </a:cubicBezTo>
                    <a:lnTo>
                      <a:pt x="15861" y="3044"/>
                    </a:lnTo>
                    <a:cubicBezTo>
                      <a:pt x="15915" y="2712"/>
                      <a:pt x="15691" y="2398"/>
                      <a:pt x="15358" y="2342"/>
                    </a:cubicBezTo>
                    <a:lnTo>
                      <a:pt x="1360" y="9"/>
                    </a:lnTo>
                    <a:cubicBezTo>
                      <a:pt x="1325" y="3"/>
                      <a:pt x="1291" y="0"/>
                      <a:pt x="1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0" name="Google Shape;780;p42"/>
              <p:cNvSpPr/>
              <p:nvPr/>
            </p:nvSpPr>
            <p:spPr>
              <a:xfrm>
                <a:off x="2444460" y="1904937"/>
                <a:ext cx="545158" cy="616303"/>
              </a:xfrm>
              <a:custGeom>
                <a:rect b="b" l="l" r="r" t="t"/>
                <a:pathLst>
                  <a:path extrusionOk="0" h="32909" w="29110">
                    <a:moveTo>
                      <a:pt x="4718" y="1"/>
                    </a:moveTo>
                    <a:cubicBezTo>
                      <a:pt x="3668" y="1"/>
                      <a:pt x="2617" y="386"/>
                      <a:pt x="1794" y="1162"/>
                    </a:cubicBezTo>
                    <a:cubicBezTo>
                      <a:pt x="81" y="2778"/>
                      <a:pt x="0" y="5478"/>
                      <a:pt x="1617" y="7192"/>
                    </a:cubicBezTo>
                    <a:lnTo>
                      <a:pt x="21728" y="28522"/>
                    </a:lnTo>
                    <a:cubicBezTo>
                      <a:pt x="21989" y="28800"/>
                      <a:pt x="22220" y="28916"/>
                      <a:pt x="22449" y="28944"/>
                    </a:cubicBezTo>
                    <a:lnTo>
                      <a:pt x="22394" y="29008"/>
                    </a:lnTo>
                    <a:cubicBezTo>
                      <a:pt x="22394" y="29008"/>
                      <a:pt x="24832" y="29008"/>
                      <a:pt x="24832" y="29983"/>
                    </a:cubicBezTo>
                    <a:lnTo>
                      <a:pt x="24832" y="31989"/>
                    </a:lnTo>
                    <a:cubicBezTo>
                      <a:pt x="24832" y="32497"/>
                      <a:pt x="25243" y="32909"/>
                      <a:pt x="25751" y="32909"/>
                    </a:cubicBezTo>
                    <a:cubicBezTo>
                      <a:pt x="27432" y="32909"/>
                      <a:pt x="28831" y="31613"/>
                      <a:pt x="28961" y="29937"/>
                    </a:cubicBezTo>
                    <a:cubicBezTo>
                      <a:pt x="29109" y="27997"/>
                      <a:pt x="27840" y="26232"/>
                      <a:pt x="25954" y="25756"/>
                    </a:cubicBezTo>
                    <a:lnTo>
                      <a:pt x="26049" y="25596"/>
                    </a:lnTo>
                    <a:lnTo>
                      <a:pt x="7824" y="1340"/>
                    </a:lnTo>
                    <a:cubicBezTo>
                      <a:pt x="6984" y="450"/>
                      <a:pt x="5852" y="1"/>
                      <a:pt x="4718" y="1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1" name="Google Shape;781;p42"/>
              <p:cNvSpPr/>
              <p:nvPr/>
            </p:nvSpPr>
            <p:spPr>
              <a:xfrm>
                <a:off x="1509696" y="1425382"/>
                <a:ext cx="1158839" cy="1016341"/>
              </a:xfrm>
              <a:custGeom>
                <a:rect b="b" l="l" r="r" t="t"/>
                <a:pathLst>
                  <a:path extrusionOk="0" h="54270" w="61879">
                    <a:moveTo>
                      <a:pt x="50439" y="1"/>
                    </a:moveTo>
                    <a:cubicBezTo>
                      <a:pt x="48123" y="1"/>
                      <a:pt x="45813" y="680"/>
                      <a:pt x="43746" y="2047"/>
                    </a:cubicBezTo>
                    <a:lnTo>
                      <a:pt x="2141" y="29552"/>
                    </a:lnTo>
                    <a:cubicBezTo>
                      <a:pt x="218" y="30823"/>
                      <a:pt x="1" y="33897"/>
                      <a:pt x="1716" y="35564"/>
                    </a:cubicBezTo>
                    <a:lnTo>
                      <a:pt x="18775" y="52136"/>
                    </a:lnTo>
                    <a:cubicBezTo>
                      <a:pt x="20237" y="53556"/>
                      <a:pt x="22041" y="54269"/>
                      <a:pt x="23839" y="54269"/>
                    </a:cubicBezTo>
                    <a:cubicBezTo>
                      <a:pt x="25532" y="54269"/>
                      <a:pt x="27220" y="53636"/>
                      <a:pt x="28610" y="52362"/>
                    </a:cubicBezTo>
                    <a:lnTo>
                      <a:pt x="44476" y="35604"/>
                    </a:lnTo>
                    <a:lnTo>
                      <a:pt x="52532" y="32946"/>
                    </a:lnTo>
                    <a:cubicBezTo>
                      <a:pt x="55395" y="32002"/>
                      <a:pt x="57473" y="29418"/>
                      <a:pt x="57872" y="26310"/>
                    </a:cubicBezTo>
                    <a:lnTo>
                      <a:pt x="59499" y="15670"/>
                    </a:lnTo>
                    <a:cubicBezTo>
                      <a:pt x="61472" y="13848"/>
                      <a:pt x="61878" y="9771"/>
                      <a:pt x="60639" y="7199"/>
                    </a:cubicBezTo>
                    <a:lnTo>
                      <a:pt x="57876" y="2526"/>
                    </a:lnTo>
                    <a:cubicBezTo>
                      <a:pt x="55612" y="846"/>
                      <a:pt x="53022" y="1"/>
                      <a:pt x="50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2" name="Google Shape;782;p42"/>
              <p:cNvSpPr/>
              <p:nvPr/>
            </p:nvSpPr>
            <p:spPr>
              <a:xfrm>
                <a:off x="2050527" y="1836807"/>
                <a:ext cx="822156" cy="752939"/>
              </a:xfrm>
              <a:custGeom>
                <a:rect b="b" l="l" r="r" t="t"/>
                <a:pathLst>
                  <a:path extrusionOk="0" h="40205" w="43901">
                    <a:moveTo>
                      <a:pt x="4008" y="0"/>
                    </a:moveTo>
                    <a:cubicBezTo>
                      <a:pt x="2585" y="2589"/>
                      <a:pt x="0" y="10810"/>
                      <a:pt x="187" y="12425"/>
                    </a:cubicBezTo>
                    <a:cubicBezTo>
                      <a:pt x="504" y="15165"/>
                      <a:pt x="2964" y="18908"/>
                      <a:pt x="6862" y="21311"/>
                    </a:cubicBezTo>
                    <a:lnTo>
                      <a:pt x="35912" y="36033"/>
                    </a:lnTo>
                    <a:cubicBezTo>
                      <a:pt x="36004" y="36083"/>
                      <a:pt x="36098" y="36104"/>
                      <a:pt x="36192" y="36104"/>
                    </a:cubicBezTo>
                    <a:cubicBezTo>
                      <a:pt x="36560" y="36104"/>
                      <a:pt x="36942" y="35778"/>
                      <a:pt x="37325" y="35549"/>
                    </a:cubicBezTo>
                    <a:cubicBezTo>
                      <a:pt x="37976" y="35719"/>
                      <a:pt x="38553" y="36017"/>
                      <a:pt x="38553" y="36548"/>
                    </a:cubicBezTo>
                    <a:lnTo>
                      <a:pt x="38553" y="39055"/>
                    </a:lnTo>
                    <a:cubicBezTo>
                      <a:pt x="38553" y="39690"/>
                      <a:pt x="39067" y="40204"/>
                      <a:pt x="39701" y="40205"/>
                    </a:cubicBezTo>
                    <a:cubicBezTo>
                      <a:pt x="41804" y="40204"/>
                      <a:pt x="43553" y="38586"/>
                      <a:pt x="43714" y="36489"/>
                    </a:cubicBezTo>
                    <a:cubicBezTo>
                      <a:pt x="43901" y="34060"/>
                      <a:pt x="42308" y="31849"/>
                      <a:pt x="39945" y="31258"/>
                    </a:cubicBezTo>
                    <a:lnTo>
                      <a:pt x="39163" y="31063"/>
                    </a:lnTo>
                    <a:lnTo>
                      <a:pt x="10833" y="12745"/>
                    </a:lnTo>
                    <a:cubicBezTo>
                      <a:pt x="10211" y="12355"/>
                      <a:pt x="9733" y="12007"/>
                      <a:pt x="9375" y="11716"/>
                    </a:cubicBezTo>
                    <a:lnTo>
                      <a:pt x="16018" y="3212"/>
                    </a:lnTo>
                    <a:cubicBezTo>
                      <a:pt x="15994" y="3207"/>
                      <a:pt x="15969" y="3205"/>
                      <a:pt x="15945" y="3199"/>
                    </a:cubicBezTo>
                    <a:lnTo>
                      <a:pt x="4584" y="227"/>
                    </a:lnTo>
                    <a:cubicBezTo>
                      <a:pt x="4384" y="174"/>
                      <a:pt x="4191" y="99"/>
                      <a:pt x="4008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3" name="Google Shape;783;p42"/>
              <p:cNvSpPr/>
              <p:nvPr/>
            </p:nvSpPr>
            <p:spPr>
              <a:xfrm>
                <a:off x="2095717" y="1538946"/>
                <a:ext cx="464348" cy="359325"/>
              </a:xfrm>
              <a:custGeom>
                <a:rect b="b" l="l" r="r" t="t"/>
                <a:pathLst>
                  <a:path extrusionOk="0" h="19187" w="24795">
                    <a:moveTo>
                      <a:pt x="15388" y="0"/>
                    </a:moveTo>
                    <a:cubicBezTo>
                      <a:pt x="13275" y="0"/>
                      <a:pt x="11272" y="877"/>
                      <a:pt x="9901" y="2365"/>
                    </a:cubicBezTo>
                    <a:lnTo>
                      <a:pt x="995" y="12499"/>
                    </a:lnTo>
                    <a:cubicBezTo>
                      <a:pt x="1" y="13630"/>
                      <a:pt x="352" y="15230"/>
                      <a:pt x="1597" y="15905"/>
                    </a:cubicBezTo>
                    <a:cubicBezTo>
                      <a:pt x="1778" y="16004"/>
                      <a:pt x="1971" y="16081"/>
                      <a:pt x="2173" y="16132"/>
                    </a:cubicBezTo>
                    <a:lnTo>
                      <a:pt x="13532" y="19104"/>
                    </a:lnTo>
                    <a:cubicBezTo>
                      <a:pt x="13556" y="19110"/>
                      <a:pt x="13581" y="19112"/>
                      <a:pt x="13605" y="19117"/>
                    </a:cubicBezTo>
                    <a:cubicBezTo>
                      <a:pt x="13806" y="19164"/>
                      <a:pt x="14010" y="19186"/>
                      <a:pt x="14212" y="19186"/>
                    </a:cubicBezTo>
                    <a:cubicBezTo>
                      <a:pt x="15000" y="19186"/>
                      <a:pt x="15769" y="18844"/>
                      <a:pt x="16263" y="18234"/>
                    </a:cubicBezTo>
                    <a:cubicBezTo>
                      <a:pt x="18824" y="15070"/>
                      <a:pt x="24795" y="6963"/>
                      <a:pt x="21918" y="3357"/>
                    </a:cubicBezTo>
                    <a:cubicBezTo>
                      <a:pt x="20046" y="1010"/>
                      <a:pt x="17654" y="0"/>
                      <a:pt x="153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4" name="Google Shape;784;p42"/>
              <p:cNvSpPr/>
              <p:nvPr/>
            </p:nvSpPr>
            <p:spPr>
              <a:xfrm>
                <a:off x="2502216" y="1108363"/>
                <a:ext cx="505905" cy="457794"/>
              </a:xfrm>
              <a:custGeom>
                <a:rect b="b" l="l" r="r" t="t"/>
                <a:pathLst>
                  <a:path extrusionOk="0" h="24445" w="27014">
                    <a:moveTo>
                      <a:pt x="27014" y="0"/>
                    </a:moveTo>
                    <a:cubicBezTo>
                      <a:pt x="25588" y="3944"/>
                      <a:pt x="15510" y="4560"/>
                      <a:pt x="11736" y="4652"/>
                    </a:cubicBezTo>
                    <a:cubicBezTo>
                      <a:pt x="11274" y="3474"/>
                      <a:pt x="10134" y="2636"/>
                      <a:pt x="8793" y="2636"/>
                    </a:cubicBezTo>
                    <a:cubicBezTo>
                      <a:pt x="8573" y="2636"/>
                      <a:pt x="8348" y="2659"/>
                      <a:pt x="8119" y="2706"/>
                    </a:cubicBezTo>
                    <a:cubicBezTo>
                      <a:pt x="6932" y="2952"/>
                      <a:pt x="5967" y="3901"/>
                      <a:pt x="5708" y="5084"/>
                    </a:cubicBezTo>
                    <a:cubicBezTo>
                      <a:pt x="5405" y="6458"/>
                      <a:pt x="5998" y="7723"/>
                      <a:pt x="7011" y="8415"/>
                    </a:cubicBezTo>
                    <a:lnTo>
                      <a:pt x="6586" y="9901"/>
                    </a:lnTo>
                    <a:cubicBezTo>
                      <a:pt x="6344" y="11456"/>
                      <a:pt x="6408" y="12770"/>
                      <a:pt x="6683" y="13893"/>
                    </a:cubicBezTo>
                    <a:lnTo>
                      <a:pt x="6331" y="13893"/>
                    </a:lnTo>
                    <a:lnTo>
                      <a:pt x="0" y="18114"/>
                    </a:lnTo>
                    <a:lnTo>
                      <a:pt x="6331" y="24445"/>
                    </a:lnTo>
                    <a:lnTo>
                      <a:pt x="12616" y="20225"/>
                    </a:lnTo>
                    <a:cubicBezTo>
                      <a:pt x="13039" y="20481"/>
                      <a:pt x="13467" y="20732"/>
                      <a:pt x="13893" y="20972"/>
                    </a:cubicBezTo>
                    <a:cubicBezTo>
                      <a:pt x="14870" y="21519"/>
                      <a:pt x="15917" y="21774"/>
                      <a:pt x="16944" y="21774"/>
                    </a:cubicBezTo>
                    <a:cubicBezTo>
                      <a:pt x="19636" y="21774"/>
                      <a:pt x="22185" y="20021"/>
                      <a:pt x="22942" y="17186"/>
                    </a:cubicBezTo>
                    <a:cubicBezTo>
                      <a:pt x="24856" y="10018"/>
                      <a:pt x="27014" y="2"/>
                      <a:pt x="27014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42"/>
              <p:cNvSpPr/>
              <p:nvPr/>
            </p:nvSpPr>
            <p:spPr>
              <a:xfrm>
                <a:off x="2723069" y="2498393"/>
                <a:ext cx="38073" cy="14551"/>
              </a:xfrm>
              <a:custGeom>
                <a:rect b="b" l="l" r="r" t="t"/>
                <a:pathLst>
                  <a:path extrusionOk="0" h="777" w="2033">
                    <a:moveTo>
                      <a:pt x="2032" y="1"/>
                    </a:moveTo>
                    <a:cubicBezTo>
                      <a:pt x="1831" y="1"/>
                      <a:pt x="1628" y="91"/>
                      <a:pt x="1426" y="211"/>
                    </a:cubicBezTo>
                    <a:lnTo>
                      <a:pt x="1426" y="211"/>
                    </a:lnTo>
                    <a:lnTo>
                      <a:pt x="2032" y="1"/>
                    </a:lnTo>
                    <a:close/>
                    <a:moveTo>
                      <a:pt x="1426" y="211"/>
                    </a:moveTo>
                    <a:lnTo>
                      <a:pt x="0" y="706"/>
                    </a:lnTo>
                    <a:cubicBezTo>
                      <a:pt x="92" y="755"/>
                      <a:pt x="185" y="777"/>
                      <a:pt x="279" y="777"/>
                    </a:cubicBezTo>
                    <a:cubicBezTo>
                      <a:pt x="651" y="777"/>
                      <a:pt x="1038" y="441"/>
                      <a:pt x="1426" y="211"/>
                    </a:cubicBezTo>
                    <a:close/>
                  </a:path>
                </a:pathLst>
              </a:custGeom>
              <a:solidFill>
                <a:srgbClr val="FFC3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6" name="Google Shape;786;p42"/>
              <p:cNvSpPr/>
              <p:nvPr/>
            </p:nvSpPr>
            <p:spPr>
              <a:xfrm>
                <a:off x="469908" y="2156017"/>
                <a:ext cx="850341" cy="810339"/>
              </a:xfrm>
              <a:custGeom>
                <a:rect b="b" l="l" r="r" t="t"/>
                <a:pathLst>
                  <a:path extrusionOk="0" h="43270" w="45406">
                    <a:moveTo>
                      <a:pt x="2240" y="1"/>
                    </a:moveTo>
                    <a:cubicBezTo>
                      <a:pt x="1004" y="1"/>
                      <a:pt x="1" y="1004"/>
                      <a:pt x="1" y="2242"/>
                    </a:cubicBezTo>
                    <a:lnTo>
                      <a:pt x="1" y="41029"/>
                    </a:lnTo>
                    <a:cubicBezTo>
                      <a:pt x="1" y="42266"/>
                      <a:pt x="1002" y="43270"/>
                      <a:pt x="2240" y="43270"/>
                    </a:cubicBezTo>
                    <a:lnTo>
                      <a:pt x="43166" y="43270"/>
                    </a:lnTo>
                    <a:cubicBezTo>
                      <a:pt x="44402" y="43268"/>
                      <a:pt x="45405" y="42266"/>
                      <a:pt x="45405" y="41029"/>
                    </a:cubicBezTo>
                    <a:lnTo>
                      <a:pt x="45405" y="2242"/>
                    </a:lnTo>
                    <a:cubicBezTo>
                      <a:pt x="45405" y="1004"/>
                      <a:pt x="44402" y="1"/>
                      <a:pt x="43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7" name="Google Shape;787;p42"/>
              <p:cNvSpPr/>
              <p:nvPr/>
            </p:nvSpPr>
            <p:spPr>
              <a:xfrm>
                <a:off x="800916" y="2144593"/>
                <a:ext cx="188324" cy="247372"/>
              </a:xfrm>
              <a:custGeom>
                <a:rect b="b" l="l" r="r" t="t"/>
                <a:pathLst>
                  <a:path extrusionOk="0" h="13209" w="10056">
                    <a:moveTo>
                      <a:pt x="573" y="0"/>
                    </a:moveTo>
                    <a:cubicBezTo>
                      <a:pt x="256" y="0"/>
                      <a:pt x="0" y="258"/>
                      <a:pt x="0" y="575"/>
                    </a:cubicBezTo>
                    <a:lnTo>
                      <a:pt x="0" y="12634"/>
                    </a:lnTo>
                    <a:cubicBezTo>
                      <a:pt x="0" y="12979"/>
                      <a:pt x="283" y="13208"/>
                      <a:pt x="578" y="13208"/>
                    </a:cubicBezTo>
                    <a:cubicBezTo>
                      <a:pt x="719" y="13208"/>
                      <a:pt x="862" y="13156"/>
                      <a:pt x="979" y="13039"/>
                    </a:cubicBezTo>
                    <a:lnTo>
                      <a:pt x="4775" y="9243"/>
                    </a:lnTo>
                    <a:cubicBezTo>
                      <a:pt x="4887" y="9131"/>
                      <a:pt x="5034" y="9075"/>
                      <a:pt x="5181" y="9075"/>
                    </a:cubicBezTo>
                    <a:cubicBezTo>
                      <a:pt x="5328" y="9075"/>
                      <a:pt x="5475" y="9131"/>
                      <a:pt x="5587" y="9243"/>
                    </a:cubicBezTo>
                    <a:lnTo>
                      <a:pt x="9076" y="12733"/>
                    </a:lnTo>
                    <a:cubicBezTo>
                      <a:pt x="9193" y="12850"/>
                      <a:pt x="9337" y="12902"/>
                      <a:pt x="9478" y="12902"/>
                    </a:cubicBezTo>
                    <a:cubicBezTo>
                      <a:pt x="9773" y="12902"/>
                      <a:pt x="10056" y="12673"/>
                      <a:pt x="10056" y="12327"/>
                    </a:cubicBezTo>
                    <a:lnTo>
                      <a:pt x="10056" y="575"/>
                    </a:lnTo>
                    <a:cubicBezTo>
                      <a:pt x="10056" y="258"/>
                      <a:pt x="9798" y="0"/>
                      <a:pt x="9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8" name="Google Shape;788;p42"/>
              <p:cNvSpPr/>
              <p:nvPr/>
            </p:nvSpPr>
            <p:spPr>
              <a:xfrm>
                <a:off x="554631" y="2669600"/>
                <a:ext cx="273908" cy="171207"/>
              </a:xfrm>
              <a:custGeom>
                <a:rect b="b" l="l" r="r" t="t"/>
                <a:pathLst>
                  <a:path extrusionOk="0" h="9142" w="14626">
                    <a:moveTo>
                      <a:pt x="11882" y="2440"/>
                    </a:moveTo>
                    <a:cubicBezTo>
                      <a:pt x="12219" y="2440"/>
                      <a:pt x="12492" y="2712"/>
                      <a:pt x="12492" y="3048"/>
                    </a:cubicBezTo>
                    <a:cubicBezTo>
                      <a:pt x="12492" y="3385"/>
                      <a:pt x="12219" y="3659"/>
                      <a:pt x="11882" y="3659"/>
                    </a:cubicBezTo>
                    <a:lnTo>
                      <a:pt x="2742" y="3659"/>
                    </a:lnTo>
                    <a:cubicBezTo>
                      <a:pt x="2405" y="3659"/>
                      <a:pt x="2132" y="3385"/>
                      <a:pt x="2132" y="3048"/>
                    </a:cubicBezTo>
                    <a:cubicBezTo>
                      <a:pt x="2132" y="2712"/>
                      <a:pt x="2405" y="2440"/>
                      <a:pt x="2742" y="2440"/>
                    </a:cubicBezTo>
                    <a:close/>
                    <a:moveTo>
                      <a:pt x="10370" y="5181"/>
                    </a:moveTo>
                    <a:cubicBezTo>
                      <a:pt x="10705" y="5181"/>
                      <a:pt x="10978" y="5454"/>
                      <a:pt x="10978" y="5791"/>
                    </a:cubicBezTo>
                    <a:cubicBezTo>
                      <a:pt x="10978" y="6128"/>
                      <a:pt x="10705" y="6400"/>
                      <a:pt x="10370" y="6400"/>
                    </a:cubicBezTo>
                    <a:cubicBezTo>
                      <a:pt x="10366" y="6400"/>
                      <a:pt x="10363" y="6400"/>
                      <a:pt x="10359" y="6400"/>
                    </a:cubicBezTo>
                    <a:lnTo>
                      <a:pt x="4264" y="6400"/>
                    </a:lnTo>
                    <a:cubicBezTo>
                      <a:pt x="4261" y="6400"/>
                      <a:pt x="4257" y="6400"/>
                      <a:pt x="4254" y="6400"/>
                    </a:cubicBezTo>
                    <a:cubicBezTo>
                      <a:pt x="3918" y="6400"/>
                      <a:pt x="3644" y="6128"/>
                      <a:pt x="3644" y="5791"/>
                    </a:cubicBezTo>
                    <a:cubicBezTo>
                      <a:pt x="3644" y="5454"/>
                      <a:pt x="3918" y="5181"/>
                      <a:pt x="4254" y="5181"/>
                    </a:cubicBezTo>
                    <a:cubicBezTo>
                      <a:pt x="4257" y="5181"/>
                      <a:pt x="4261" y="5181"/>
                      <a:pt x="4264" y="5181"/>
                    </a:cubicBezTo>
                    <a:lnTo>
                      <a:pt x="10359" y="5181"/>
                    </a:lnTo>
                    <a:cubicBezTo>
                      <a:pt x="10363" y="5181"/>
                      <a:pt x="10366" y="5181"/>
                      <a:pt x="10370" y="5181"/>
                    </a:cubicBezTo>
                    <a:close/>
                    <a:moveTo>
                      <a:pt x="1022" y="0"/>
                    </a:moveTo>
                    <a:cubicBezTo>
                      <a:pt x="456" y="0"/>
                      <a:pt x="0" y="458"/>
                      <a:pt x="0" y="1022"/>
                    </a:cubicBezTo>
                    <a:lnTo>
                      <a:pt x="0" y="8120"/>
                    </a:lnTo>
                    <a:cubicBezTo>
                      <a:pt x="0" y="8684"/>
                      <a:pt x="456" y="9142"/>
                      <a:pt x="1022" y="9142"/>
                    </a:cubicBezTo>
                    <a:lnTo>
                      <a:pt x="13603" y="9142"/>
                    </a:lnTo>
                    <a:cubicBezTo>
                      <a:pt x="14167" y="9142"/>
                      <a:pt x="14625" y="8684"/>
                      <a:pt x="14625" y="8120"/>
                    </a:cubicBezTo>
                    <a:lnTo>
                      <a:pt x="14625" y="1022"/>
                    </a:lnTo>
                    <a:cubicBezTo>
                      <a:pt x="14625" y="458"/>
                      <a:pt x="14167" y="0"/>
                      <a:pt x="13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9" name="Google Shape;789;p42"/>
              <p:cNvSpPr/>
              <p:nvPr/>
            </p:nvSpPr>
            <p:spPr>
              <a:xfrm>
                <a:off x="602704" y="2121783"/>
                <a:ext cx="640911" cy="890230"/>
              </a:xfrm>
              <a:custGeom>
                <a:rect b="b" l="l" r="r" t="t"/>
                <a:pathLst>
                  <a:path extrusionOk="0" h="47536" w="34223">
                    <a:moveTo>
                      <a:pt x="682" y="0"/>
                    </a:moveTo>
                    <a:cubicBezTo>
                      <a:pt x="623" y="0"/>
                      <a:pt x="563" y="9"/>
                      <a:pt x="504" y="27"/>
                    </a:cubicBezTo>
                    <a:cubicBezTo>
                      <a:pt x="182" y="125"/>
                      <a:pt x="1" y="464"/>
                      <a:pt x="98" y="787"/>
                    </a:cubicBezTo>
                    <a:cubicBezTo>
                      <a:pt x="640" y="2566"/>
                      <a:pt x="13573" y="44391"/>
                      <a:pt x="33496" y="47528"/>
                    </a:cubicBezTo>
                    <a:cubicBezTo>
                      <a:pt x="33528" y="47533"/>
                      <a:pt x="33559" y="47536"/>
                      <a:pt x="33592" y="47536"/>
                    </a:cubicBezTo>
                    <a:cubicBezTo>
                      <a:pt x="33909" y="47536"/>
                      <a:pt x="34174" y="47289"/>
                      <a:pt x="34198" y="46973"/>
                    </a:cubicBezTo>
                    <a:cubicBezTo>
                      <a:pt x="34223" y="46656"/>
                      <a:pt x="34000" y="46374"/>
                      <a:pt x="33686" y="46324"/>
                    </a:cubicBezTo>
                    <a:cubicBezTo>
                      <a:pt x="14515" y="43306"/>
                      <a:pt x="1395" y="860"/>
                      <a:pt x="1266" y="433"/>
                    </a:cubicBezTo>
                    <a:cubicBezTo>
                      <a:pt x="1185" y="170"/>
                      <a:pt x="943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0" name="Google Shape;790;p42"/>
              <p:cNvSpPr/>
              <p:nvPr/>
            </p:nvSpPr>
            <p:spPr>
              <a:xfrm>
                <a:off x="712373" y="2134143"/>
                <a:ext cx="607895" cy="880736"/>
              </a:xfrm>
              <a:custGeom>
                <a:rect b="b" l="l" r="r" t="t"/>
                <a:pathLst>
                  <a:path extrusionOk="0" h="47029" w="32460">
                    <a:moveTo>
                      <a:pt x="31801" y="1"/>
                    </a:moveTo>
                    <a:cubicBezTo>
                      <a:pt x="31766" y="1"/>
                      <a:pt x="31730" y="4"/>
                      <a:pt x="31694" y="10"/>
                    </a:cubicBezTo>
                    <a:cubicBezTo>
                      <a:pt x="11379" y="3633"/>
                      <a:pt x="537" y="44527"/>
                      <a:pt x="86" y="46265"/>
                    </a:cubicBezTo>
                    <a:cubicBezTo>
                      <a:pt x="1" y="46591"/>
                      <a:pt x="196" y="46923"/>
                      <a:pt x="522" y="47008"/>
                    </a:cubicBezTo>
                    <a:cubicBezTo>
                      <a:pt x="572" y="47021"/>
                      <a:pt x="624" y="47028"/>
                      <a:pt x="676" y="47028"/>
                    </a:cubicBezTo>
                    <a:cubicBezTo>
                      <a:pt x="953" y="47027"/>
                      <a:pt x="1197" y="46840"/>
                      <a:pt x="1266" y="46570"/>
                    </a:cubicBezTo>
                    <a:cubicBezTo>
                      <a:pt x="1374" y="46152"/>
                      <a:pt x="12355" y="4695"/>
                      <a:pt x="31907" y="1210"/>
                    </a:cubicBezTo>
                    <a:cubicBezTo>
                      <a:pt x="32238" y="1151"/>
                      <a:pt x="32460" y="835"/>
                      <a:pt x="32401" y="504"/>
                    </a:cubicBezTo>
                    <a:cubicBezTo>
                      <a:pt x="32348" y="209"/>
                      <a:pt x="32091" y="1"/>
                      <a:pt x="318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91" name="Google Shape;791;p42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792" name="Google Shape;792;p42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793" name="Google Shape;793;p42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" name="Google Shape;794;p42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rect b="b" l="l" r="r" t="t"/>
                  <a:pathLst>
                    <a:path extrusionOk="0" h="14703" w="14703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42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rect b="b" l="l" r="r" t="t"/>
                  <a:pathLst>
                    <a:path extrusionOk="0" h="5460" w="2904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796" name="Google Shape;796;p42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797" name="Google Shape;797;p42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42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rect b="b" l="l" r="r" t="t"/>
                  <a:pathLst>
                    <a:path extrusionOk="0" h="14751" w="16727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grpSp>
        <p:nvGrpSpPr>
          <p:cNvPr id="799" name="Google Shape;799;p42"/>
          <p:cNvGrpSpPr/>
          <p:nvPr/>
        </p:nvGrpSpPr>
        <p:grpSpPr>
          <a:xfrm>
            <a:off x="1373074" y="2065573"/>
            <a:ext cx="766779" cy="2137782"/>
            <a:chOff x="1408474" y="2041873"/>
            <a:chExt cx="766779" cy="2137782"/>
          </a:xfrm>
        </p:grpSpPr>
        <p:sp>
          <p:nvSpPr>
            <p:cNvPr id="800" name="Google Shape;800;p42"/>
            <p:cNvSpPr/>
            <p:nvPr/>
          </p:nvSpPr>
          <p:spPr>
            <a:xfrm>
              <a:off x="1408474" y="2041873"/>
              <a:ext cx="735504" cy="1771959"/>
            </a:xfrm>
            <a:custGeom>
              <a:rect b="b" l="l" r="r" t="t"/>
              <a:pathLst>
                <a:path extrusionOk="0" h="94618" w="39274">
                  <a:moveTo>
                    <a:pt x="8238" y="1"/>
                  </a:moveTo>
                  <a:lnTo>
                    <a:pt x="4791" y="4259"/>
                  </a:lnTo>
                  <a:cubicBezTo>
                    <a:pt x="615" y="9417"/>
                    <a:pt x="0" y="16597"/>
                    <a:pt x="3237" y="22390"/>
                  </a:cubicBezTo>
                  <a:lnTo>
                    <a:pt x="24692" y="57896"/>
                  </a:lnTo>
                  <a:lnTo>
                    <a:pt x="24026" y="91245"/>
                  </a:lnTo>
                  <a:cubicBezTo>
                    <a:pt x="24006" y="92304"/>
                    <a:pt x="24760" y="93222"/>
                    <a:pt x="25806" y="93405"/>
                  </a:cubicBezTo>
                  <a:lnTo>
                    <a:pt x="32559" y="94586"/>
                  </a:lnTo>
                  <a:cubicBezTo>
                    <a:pt x="32678" y="94607"/>
                    <a:pt x="32796" y="94617"/>
                    <a:pt x="32913" y="94617"/>
                  </a:cubicBezTo>
                  <a:cubicBezTo>
                    <a:pt x="33922" y="94617"/>
                    <a:pt x="34806" y="93868"/>
                    <a:pt x="34939" y="92831"/>
                  </a:cubicBezTo>
                  <a:lnTo>
                    <a:pt x="39185" y="59560"/>
                  </a:lnTo>
                  <a:cubicBezTo>
                    <a:pt x="39274" y="58865"/>
                    <a:pt x="39226" y="58158"/>
                    <a:pt x="39047" y="57479"/>
                  </a:cubicBezTo>
                  <a:lnTo>
                    <a:pt x="30645" y="25902"/>
                  </a:lnTo>
                  <a:lnTo>
                    <a:pt x="32006" y="20722"/>
                  </a:lnTo>
                  <a:lnTo>
                    <a:pt x="82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2"/>
            <p:cNvSpPr/>
            <p:nvPr/>
          </p:nvSpPr>
          <p:spPr>
            <a:xfrm>
              <a:off x="1877186" y="4045565"/>
              <a:ext cx="298067" cy="134089"/>
            </a:xfrm>
            <a:custGeom>
              <a:rect b="b" l="l" r="r" t="t"/>
              <a:pathLst>
                <a:path extrusionOk="0" h="7160" w="15916">
                  <a:moveTo>
                    <a:pt x="1257" y="0"/>
                  </a:moveTo>
                  <a:cubicBezTo>
                    <a:pt x="965" y="0"/>
                    <a:pt x="708" y="211"/>
                    <a:pt x="657" y="510"/>
                  </a:cubicBezTo>
                  <a:lnTo>
                    <a:pt x="57" y="4116"/>
                  </a:lnTo>
                  <a:cubicBezTo>
                    <a:pt x="1" y="4449"/>
                    <a:pt x="225" y="4762"/>
                    <a:pt x="558" y="4818"/>
                  </a:cubicBezTo>
                  <a:lnTo>
                    <a:pt x="14557" y="7151"/>
                  </a:lnTo>
                  <a:cubicBezTo>
                    <a:pt x="14591" y="7157"/>
                    <a:pt x="14624" y="7160"/>
                    <a:pt x="14657" y="7160"/>
                  </a:cubicBezTo>
                  <a:cubicBezTo>
                    <a:pt x="14950" y="7160"/>
                    <a:pt x="15209" y="6949"/>
                    <a:pt x="15259" y="6651"/>
                  </a:cubicBezTo>
                  <a:lnTo>
                    <a:pt x="15861" y="3044"/>
                  </a:lnTo>
                  <a:cubicBezTo>
                    <a:pt x="15915" y="2712"/>
                    <a:pt x="15691" y="2398"/>
                    <a:pt x="15358" y="2342"/>
                  </a:cubicBezTo>
                  <a:lnTo>
                    <a:pt x="1360" y="9"/>
                  </a:lnTo>
                  <a:cubicBezTo>
                    <a:pt x="1325" y="3"/>
                    <a:pt x="1291" y="0"/>
                    <a:pt x="125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43"/>
          <p:cNvSpPr txBox="1"/>
          <p:nvPr/>
        </p:nvSpPr>
        <p:spPr>
          <a:xfrm>
            <a:off x="0" y="0"/>
            <a:ext cx="16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Affinity Map</a:t>
            </a:r>
            <a:endParaRPr b="1" sz="80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07" name="Google Shape;807;p43"/>
          <p:cNvPicPr preferRelativeResize="0"/>
          <p:nvPr/>
        </p:nvPicPr>
        <p:blipFill rotWithShape="1">
          <a:blip r:embed="rId3">
            <a:alphaModFix/>
          </a:blip>
          <a:srcRect b="3734" l="0" r="0" t="4286"/>
          <a:stretch/>
        </p:blipFill>
        <p:spPr>
          <a:xfrm>
            <a:off x="689875" y="536400"/>
            <a:ext cx="776425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44"/>
          <p:cNvSpPr txBox="1"/>
          <p:nvPr>
            <p:ph type="title"/>
          </p:nvPr>
        </p:nvSpPr>
        <p:spPr>
          <a:xfrm>
            <a:off x="796050" y="19195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Archetypes &amp; Personas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13" name="Google Shape;813;p44"/>
          <p:cNvGrpSpPr/>
          <p:nvPr/>
        </p:nvGrpSpPr>
        <p:grpSpPr>
          <a:xfrm flipH="1">
            <a:off x="2586370" y="1657435"/>
            <a:ext cx="1546427" cy="2582663"/>
            <a:chOff x="12254150" y="958500"/>
            <a:chExt cx="1514175" cy="2528800"/>
          </a:xfrm>
        </p:grpSpPr>
        <p:sp>
          <p:nvSpPr>
            <p:cNvPr id="814" name="Google Shape;814;p44"/>
            <p:cNvSpPr/>
            <p:nvPr/>
          </p:nvSpPr>
          <p:spPr>
            <a:xfrm>
              <a:off x="12968325" y="2528975"/>
              <a:ext cx="800000" cy="464500"/>
            </a:xfrm>
            <a:custGeom>
              <a:rect b="b" l="l" r="r" t="t"/>
              <a:pathLst>
                <a:path extrusionOk="0" h="18580" w="32000">
                  <a:moveTo>
                    <a:pt x="6451" y="1"/>
                  </a:moveTo>
                  <a:lnTo>
                    <a:pt x="0" y="4542"/>
                  </a:lnTo>
                  <a:lnTo>
                    <a:pt x="1344" y="8940"/>
                  </a:lnTo>
                  <a:cubicBezTo>
                    <a:pt x="2281" y="12010"/>
                    <a:pt x="3441" y="15369"/>
                    <a:pt x="6235" y="16949"/>
                  </a:cubicBezTo>
                  <a:cubicBezTo>
                    <a:pt x="7414" y="17617"/>
                    <a:pt x="8722" y="17871"/>
                    <a:pt x="10069" y="17871"/>
                  </a:cubicBezTo>
                  <a:cubicBezTo>
                    <a:pt x="11815" y="17871"/>
                    <a:pt x="13625" y="17443"/>
                    <a:pt x="15305" y="16931"/>
                  </a:cubicBezTo>
                  <a:cubicBezTo>
                    <a:pt x="16006" y="16719"/>
                    <a:pt x="25399" y="13309"/>
                    <a:pt x="25848" y="12336"/>
                  </a:cubicBezTo>
                  <a:lnTo>
                    <a:pt x="28083" y="13883"/>
                  </a:lnTo>
                  <a:cubicBezTo>
                    <a:pt x="28338" y="14059"/>
                    <a:pt x="28534" y="14307"/>
                    <a:pt x="28648" y="14595"/>
                  </a:cubicBezTo>
                  <a:cubicBezTo>
                    <a:pt x="29088" y="15709"/>
                    <a:pt x="30370" y="18580"/>
                    <a:pt x="31884" y="18580"/>
                  </a:cubicBezTo>
                  <a:cubicBezTo>
                    <a:pt x="31901" y="18580"/>
                    <a:pt x="31919" y="18579"/>
                    <a:pt x="31937" y="18578"/>
                  </a:cubicBezTo>
                  <a:cubicBezTo>
                    <a:pt x="32000" y="16343"/>
                    <a:pt x="27720" y="7597"/>
                    <a:pt x="27720" y="7597"/>
                  </a:cubicBezTo>
                  <a:lnTo>
                    <a:pt x="24373" y="9232"/>
                  </a:lnTo>
                  <a:cubicBezTo>
                    <a:pt x="21619" y="10275"/>
                    <a:pt x="18833" y="11316"/>
                    <a:pt x="15921" y="11816"/>
                  </a:cubicBezTo>
                  <a:cubicBezTo>
                    <a:pt x="15005" y="11973"/>
                    <a:pt x="13922" y="12137"/>
                    <a:pt x="12847" y="12137"/>
                  </a:cubicBezTo>
                  <a:cubicBezTo>
                    <a:pt x="11411" y="12137"/>
                    <a:pt x="9991" y="11846"/>
                    <a:pt x="9008" y="10860"/>
                  </a:cubicBezTo>
                  <a:cubicBezTo>
                    <a:pt x="8502" y="10353"/>
                    <a:pt x="8227" y="9658"/>
                    <a:pt x="8048" y="8964"/>
                  </a:cubicBezTo>
                  <a:cubicBezTo>
                    <a:pt x="7290" y="6012"/>
                    <a:pt x="6685" y="3061"/>
                    <a:pt x="6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4"/>
            <p:cNvSpPr/>
            <p:nvPr/>
          </p:nvSpPr>
          <p:spPr>
            <a:xfrm>
              <a:off x="13613750" y="2718900"/>
              <a:ext cx="154550" cy="274550"/>
            </a:xfrm>
            <a:custGeom>
              <a:rect b="b" l="l" r="r" t="t"/>
              <a:pathLst>
                <a:path extrusionOk="0" h="10982" w="6182">
                  <a:moveTo>
                    <a:pt x="1903" y="0"/>
                  </a:moveTo>
                  <a:lnTo>
                    <a:pt x="0" y="969"/>
                  </a:lnTo>
                  <a:cubicBezTo>
                    <a:pt x="391" y="1409"/>
                    <a:pt x="863" y="1775"/>
                    <a:pt x="1393" y="2030"/>
                  </a:cubicBezTo>
                  <a:cubicBezTo>
                    <a:pt x="1492" y="2077"/>
                    <a:pt x="1595" y="2123"/>
                    <a:pt x="1669" y="2204"/>
                  </a:cubicBezTo>
                  <a:cubicBezTo>
                    <a:pt x="1751" y="2294"/>
                    <a:pt x="1785" y="2417"/>
                    <a:pt x="1819" y="2535"/>
                  </a:cubicBezTo>
                  <a:cubicBezTo>
                    <a:pt x="2172" y="3762"/>
                    <a:pt x="2694" y="4934"/>
                    <a:pt x="3370" y="6016"/>
                  </a:cubicBezTo>
                  <a:cubicBezTo>
                    <a:pt x="3433" y="6118"/>
                    <a:pt x="3498" y="6222"/>
                    <a:pt x="3514" y="6341"/>
                  </a:cubicBezTo>
                  <a:cubicBezTo>
                    <a:pt x="3530" y="6453"/>
                    <a:pt x="3497" y="6566"/>
                    <a:pt x="3469" y="6675"/>
                  </a:cubicBezTo>
                  <a:cubicBezTo>
                    <a:pt x="3358" y="7088"/>
                    <a:pt x="3280" y="7510"/>
                    <a:pt x="3235" y="7935"/>
                  </a:cubicBezTo>
                  <a:cubicBezTo>
                    <a:pt x="3844" y="9233"/>
                    <a:pt x="4884" y="10981"/>
                    <a:pt x="6065" y="10981"/>
                  </a:cubicBezTo>
                  <a:cubicBezTo>
                    <a:pt x="6083" y="10981"/>
                    <a:pt x="6101" y="10981"/>
                    <a:pt x="6119" y="10980"/>
                  </a:cubicBezTo>
                  <a:cubicBezTo>
                    <a:pt x="6182" y="8746"/>
                    <a:pt x="1903" y="0"/>
                    <a:pt x="19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4"/>
            <p:cNvSpPr/>
            <p:nvPr/>
          </p:nvSpPr>
          <p:spPr>
            <a:xfrm>
              <a:off x="12428175" y="2665275"/>
              <a:ext cx="353825" cy="822025"/>
            </a:xfrm>
            <a:custGeom>
              <a:rect b="b" l="l" r="r" t="t"/>
              <a:pathLst>
                <a:path extrusionOk="0" h="32881" w="14153">
                  <a:moveTo>
                    <a:pt x="8329" y="0"/>
                  </a:moveTo>
                  <a:lnTo>
                    <a:pt x="8140" y="28962"/>
                  </a:lnTo>
                  <a:lnTo>
                    <a:pt x="5765" y="30583"/>
                  </a:lnTo>
                  <a:cubicBezTo>
                    <a:pt x="5509" y="30758"/>
                    <a:pt x="5208" y="30852"/>
                    <a:pt x="4898" y="30856"/>
                  </a:cubicBezTo>
                  <a:cubicBezTo>
                    <a:pt x="3686" y="30867"/>
                    <a:pt x="487" y="31039"/>
                    <a:pt x="0" y="32499"/>
                  </a:cubicBezTo>
                  <a:cubicBezTo>
                    <a:pt x="689" y="32785"/>
                    <a:pt x="2225" y="32881"/>
                    <a:pt x="3967" y="32881"/>
                  </a:cubicBezTo>
                  <a:cubicBezTo>
                    <a:pt x="7453" y="32881"/>
                    <a:pt x="11763" y="32499"/>
                    <a:pt x="11763" y="32499"/>
                  </a:cubicBezTo>
                  <a:lnTo>
                    <a:pt x="11399" y="29024"/>
                  </a:lnTo>
                  <a:lnTo>
                    <a:pt x="14153" y="483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4"/>
            <p:cNvSpPr/>
            <p:nvPr/>
          </p:nvSpPr>
          <p:spPr>
            <a:xfrm>
              <a:off x="12331050" y="958500"/>
              <a:ext cx="1001350" cy="988850"/>
            </a:xfrm>
            <a:custGeom>
              <a:rect b="b" l="l" r="r" t="t"/>
              <a:pathLst>
                <a:path extrusionOk="0" h="39554" w="40054">
                  <a:moveTo>
                    <a:pt x="20595" y="0"/>
                  </a:moveTo>
                  <a:cubicBezTo>
                    <a:pt x="19279" y="0"/>
                    <a:pt x="17954" y="186"/>
                    <a:pt x="16721" y="453"/>
                  </a:cubicBezTo>
                  <a:cubicBezTo>
                    <a:pt x="15259" y="769"/>
                    <a:pt x="13636" y="1621"/>
                    <a:pt x="12667" y="2780"/>
                  </a:cubicBezTo>
                  <a:cubicBezTo>
                    <a:pt x="12032" y="3541"/>
                    <a:pt x="11628" y="4449"/>
                    <a:pt x="11437" y="5418"/>
                  </a:cubicBezTo>
                  <a:cubicBezTo>
                    <a:pt x="11237" y="6435"/>
                    <a:pt x="11102" y="7335"/>
                    <a:pt x="11147" y="8371"/>
                  </a:cubicBezTo>
                  <a:cubicBezTo>
                    <a:pt x="8719" y="8480"/>
                    <a:pt x="6274" y="8703"/>
                    <a:pt x="4469" y="10576"/>
                  </a:cubicBezTo>
                  <a:cubicBezTo>
                    <a:pt x="3371" y="11717"/>
                    <a:pt x="2799" y="13347"/>
                    <a:pt x="2943" y="14923"/>
                  </a:cubicBezTo>
                  <a:cubicBezTo>
                    <a:pt x="3087" y="16500"/>
                    <a:pt x="3946" y="17998"/>
                    <a:pt x="5235" y="18920"/>
                  </a:cubicBezTo>
                  <a:cubicBezTo>
                    <a:pt x="3736" y="20026"/>
                    <a:pt x="2348" y="21330"/>
                    <a:pt x="1406" y="22937"/>
                  </a:cubicBezTo>
                  <a:cubicBezTo>
                    <a:pt x="465" y="24544"/>
                    <a:pt x="1" y="26485"/>
                    <a:pt x="409" y="28302"/>
                  </a:cubicBezTo>
                  <a:cubicBezTo>
                    <a:pt x="818" y="30119"/>
                    <a:pt x="2189" y="31757"/>
                    <a:pt x="3994" y="32221"/>
                  </a:cubicBezTo>
                  <a:cubicBezTo>
                    <a:pt x="3033" y="33873"/>
                    <a:pt x="3510" y="36121"/>
                    <a:pt x="4840" y="37493"/>
                  </a:cubicBezTo>
                  <a:cubicBezTo>
                    <a:pt x="6061" y="38752"/>
                    <a:pt x="7857" y="39330"/>
                    <a:pt x="9619" y="39330"/>
                  </a:cubicBezTo>
                  <a:cubicBezTo>
                    <a:pt x="9776" y="39330"/>
                    <a:pt x="9933" y="39326"/>
                    <a:pt x="10089" y="39317"/>
                  </a:cubicBezTo>
                  <a:cubicBezTo>
                    <a:pt x="11997" y="39205"/>
                    <a:pt x="13820" y="38487"/>
                    <a:pt x="15515" y="37603"/>
                  </a:cubicBezTo>
                  <a:lnTo>
                    <a:pt x="24411" y="38207"/>
                  </a:lnTo>
                  <a:cubicBezTo>
                    <a:pt x="25837" y="39131"/>
                    <a:pt x="27497" y="39554"/>
                    <a:pt x="29183" y="39554"/>
                  </a:cubicBezTo>
                  <a:cubicBezTo>
                    <a:pt x="31645" y="39554"/>
                    <a:pt x="34164" y="38652"/>
                    <a:pt x="36093" y="37090"/>
                  </a:cubicBezTo>
                  <a:cubicBezTo>
                    <a:pt x="37164" y="36224"/>
                    <a:pt x="38124" y="35114"/>
                    <a:pt x="38408" y="33766"/>
                  </a:cubicBezTo>
                  <a:cubicBezTo>
                    <a:pt x="38691" y="32419"/>
                    <a:pt x="38113" y="30823"/>
                    <a:pt x="36843" y="30295"/>
                  </a:cubicBezTo>
                  <a:cubicBezTo>
                    <a:pt x="38664" y="28452"/>
                    <a:pt x="40053" y="25241"/>
                    <a:pt x="38774" y="22726"/>
                  </a:cubicBezTo>
                  <a:cubicBezTo>
                    <a:pt x="38309" y="21811"/>
                    <a:pt x="37676" y="20905"/>
                    <a:pt x="36731" y="20486"/>
                  </a:cubicBezTo>
                  <a:cubicBezTo>
                    <a:pt x="36559" y="20409"/>
                    <a:pt x="35585" y="19967"/>
                    <a:pt x="35236" y="19967"/>
                  </a:cubicBezTo>
                  <a:cubicBezTo>
                    <a:pt x="35186" y="19967"/>
                    <a:pt x="35149" y="19976"/>
                    <a:pt x="35128" y="19996"/>
                  </a:cubicBezTo>
                  <a:cubicBezTo>
                    <a:pt x="37866" y="17284"/>
                    <a:pt x="36909" y="12234"/>
                    <a:pt x="32763" y="11785"/>
                  </a:cubicBezTo>
                  <a:cubicBezTo>
                    <a:pt x="32414" y="11748"/>
                    <a:pt x="32064" y="11729"/>
                    <a:pt x="31714" y="11729"/>
                  </a:cubicBezTo>
                  <a:cubicBezTo>
                    <a:pt x="31083" y="11729"/>
                    <a:pt x="30453" y="11790"/>
                    <a:pt x="29832" y="11912"/>
                  </a:cubicBezTo>
                  <a:cubicBezTo>
                    <a:pt x="28670" y="8169"/>
                    <a:pt x="29361" y="3383"/>
                    <a:pt x="25414" y="1135"/>
                  </a:cubicBezTo>
                  <a:cubicBezTo>
                    <a:pt x="23958" y="305"/>
                    <a:pt x="22283" y="0"/>
                    <a:pt x="20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4"/>
            <p:cNvSpPr/>
            <p:nvPr/>
          </p:nvSpPr>
          <p:spPr>
            <a:xfrm>
              <a:off x="12559675" y="1466975"/>
              <a:ext cx="607725" cy="383900"/>
            </a:xfrm>
            <a:custGeom>
              <a:rect b="b" l="l" r="r" t="t"/>
              <a:pathLst>
                <a:path extrusionOk="0" h="15356" w="24309">
                  <a:moveTo>
                    <a:pt x="13880" y="0"/>
                  </a:moveTo>
                  <a:lnTo>
                    <a:pt x="10739" y="171"/>
                  </a:lnTo>
                  <a:cubicBezTo>
                    <a:pt x="10739" y="171"/>
                    <a:pt x="7798" y="640"/>
                    <a:pt x="7048" y="811"/>
                  </a:cubicBezTo>
                  <a:cubicBezTo>
                    <a:pt x="6299" y="982"/>
                    <a:pt x="4765" y="1191"/>
                    <a:pt x="3561" y="4172"/>
                  </a:cubicBezTo>
                  <a:cubicBezTo>
                    <a:pt x="2485" y="6833"/>
                    <a:pt x="1" y="10102"/>
                    <a:pt x="1" y="10102"/>
                  </a:cubicBezTo>
                  <a:lnTo>
                    <a:pt x="2921" y="14415"/>
                  </a:lnTo>
                  <a:lnTo>
                    <a:pt x="6295" y="11030"/>
                  </a:lnTo>
                  <a:lnTo>
                    <a:pt x="15224" y="9098"/>
                  </a:lnTo>
                  <a:lnTo>
                    <a:pt x="17389" y="9754"/>
                  </a:lnTo>
                  <a:lnTo>
                    <a:pt x="19990" y="15355"/>
                  </a:lnTo>
                  <a:lnTo>
                    <a:pt x="24309" y="14340"/>
                  </a:lnTo>
                  <a:cubicBezTo>
                    <a:pt x="24309" y="14340"/>
                    <a:pt x="22643" y="4224"/>
                    <a:pt x="19750" y="2176"/>
                  </a:cubicBezTo>
                  <a:cubicBezTo>
                    <a:pt x="17492" y="577"/>
                    <a:pt x="13880" y="0"/>
                    <a:pt x="13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4"/>
            <p:cNvSpPr/>
            <p:nvPr/>
          </p:nvSpPr>
          <p:spPr>
            <a:xfrm>
              <a:off x="12367775" y="1501175"/>
              <a:ext cx="294650" cy="397775"/>
            </a:xfrm>
            <a:custGeom>
              <a:rect b="b" l="l" r="r" t="t"/>
              <a:pathLst>
                <a:path extrusionOk="0" h="15911" w="11786">
                  <a:moveTo>
                    <a:pt x="2096" y="0"/>
                  </a:moveTo>
                  <a:lnTo>
                    <a:pt x="86" y="753"/>
                  </a:lnTo>
                  <a:cubicBezTo>
                    <a:pt x="55" y="764"/>
                    <a:pt x="21" y="779"/>
                    <a:pt x="9" y="809"/>
                  </a:cubicBezTo>
                  <a:cubicBezTo>
                    <a:pt x="1" y="831"/>
                    <a:pt x="6" y="856"/>
                    <a:pt x="12" y="879"/>
                  </a:cubicBezTo>
                  <a:cubicBezTo>
                    <a:pt x="484" y="2787"/>
                    <a:pt x="943" y="4645"/>
                    <a:pt x="1532" y="6529"/>
                  </a:cubicBezTo>
                  <a:cubicBezTo>
                    <a:pt x="2432" y="9407"/>
                    <a:pt x="3231" y="12743"/>
                    <a:pt x="5112" y="15153"/>
                  </a:cubicBezTo>
                  <a:cubicBezTo>
                    <a:pt x="5519" y="15672"/>
                    <a:pt x="5938" y="15911"/>
                    <a:pt x="6414" y="15911"/>
                  </a:cubicBezTo>
                  <a:cubicBezTo>
                    <a:pt x="6739" y="15911"/>
                    <a:pt x="7090" y="15799"/>
                    <a:pt x="7482" y="15590"/>
                  </a:cubicBezTo>
                  <a:cubicBezTo>
                    <a:pt x="9066" y="14744"/>
                    <a:pt x="10649" y="13245"/>
                    <a:pt x="11785" y="11855"/>
                  </a:cubicBezTo>
                  <a:lnTo>
                    <a:pt x="8143" y="8130"/>
                  </a:lnTo>
                  <a:lnTo>
                    <a:pt x="7443" y="9070"/>
                  </a:lnTo>
                  <a:cubicBezTo>
                    <a:pt x="6423" y="7097"/>
                    <a:pt x="5325" y="5168"/>
                    <a:pt x="4147" y="3282"/>
                  </a:cubicBezTo>
                  <a:cubicBezTo>
                    <a:pt x="3466" y="2194"/>
                    <a:pt x="2749" y="1125"/>
                    <a:pt x="2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4"/>
            <p:cNvSpPr/>
            <p:nvPr/>
          </p:nvSpPr>
          <p:spPr>
            <a:xfrm>
              <a:off x="12477150" y="1479875"/>
              <a:ext cx="831900" cy="1310175"/>
            </a:xfrm>
            <a:custGeom>
              <a:rect b="b" l="l" r="r" t="t"/>
              <a:pathLst>
                <a:path extrusionOk="0" h="52407" w="33276">
                  <a:moveTo>
                    <a:pt x="11145" y="1"/>
                  </a:moveTo>
                  <a:lnTo>
                    <a:pt x="10423" y="5371"/>
                  </a:lnTo>
                  <a:cubicBezTo>
                    <a:pt x="10423" y="5371"/>
                    <a:pt x="6592" y="7921"/>
                    <a:pt x="7295" y="11284"/>
                  </a:cubicBezTo>
                  <a:cubicBezTo>
                    <a:pt x="8277" y="13938"/>
                    <a:pt x="9095" y="14839"/>
                    <a:pt x="9095" y="14839"/>
                  </a:cubicBezTo>
                  <a:lnTo>
                    <a:pt x="1" y="49327"/>
                  </a:lnTo>
                  <a:cubicBezTo>
                    <a:pt x="1" y="49327"/>
                    <a:pt x="6476" y="52407"/>
                    <a:pt x="14937" y="52407"/>
                  </a:cubicBezTo>
                  <a:cubicBezTo>
                    <a:pt x="20609" y="52407"/>
                    <a:pt x="27172" y="51023"/>
                    <a:pt x="33275" y="46399"/>
                  </a:cubicBezTo>
                  <a:cubicBezTo>
                    <a:pt x="28386" y="33879"/>
                    <a:pt x="20540" y="18150"/>
                    <a:pt x="18979" y="16589"/>
                  </a:cubicBezTo>
                  <a:cubicBezTo>
                    <a:pt x="19854" y="15335"/>
                    <a:pt x="22379" y="12033"/>
                    <a:pt x="22379" y="12033"/>
                  </a:cubicBezTo>
                  <a:lnTo>
                    <a:pt x="20377" y="6781"/>
                  </a:lnTo>
                  <a:cubicBezTo>
                    <a:pt x="20377" y="6781"/>
                    <a:pt x="20751" y="2412"/>
                    <a:pt x="21049" y="618"/>
                  </a:cubicBezTo>
                  <a:cubicBezTo>
                    <a:pt x="20601" y="344"/>
                    <a:pt x="20147" y="293"/>
                    <a:pt x="20147" y="293"/>
                  </a:cubicBezTo>
                  <a:cubicBezTo>
                    <a:pt x="20147" y="293"/>
                    <a:pt x="19439" y="5500"/>
                    <a:pt x="19499" y="6781"/>
                  </a:cubicBezTo>
                  <a:cubicBezTo>
                    <a:pt x="18876" y="6889"/>
                    <a:pt x="15812" y="7426"/>
                    <a:pt x="14673" y="8209"/>
                  </a:cubicBezTo>
                  <a:cubicBezTo>
                    <a:pt x="13593" y="7267"/>
                    <a:pt x="12715" y="6484"/>
                    <a:pt x="11340" y="5644"/>
                  </a:cubicBezTo>
                  <a:cubicBezTo>
                    <a:pt x="11412" y="4668"/>
                    <a:pt x="11842" y="1"/>
                    <a:pt x="11842" y="1"/>
                  </a:cubicBezTo>
                  <a:close/>
                </a:path>
              </a:pathLst>
            </a:custGeom>
            <a:solidFill>
              <a:srgbClr val="A30D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4"/>
            <p:cNvSpPr/>
            <p:nvPr/>
          </p:nvSpPr>
          <p:spPr>
            <a:xfrm>
              <a:off x="12260700" y="1286825"/>
              <a:ext cx="272525" cy="272525"/>
            </a:xfrm>
            <a:custGeom>
              <a:rect b="b" l="l" r="r" t="t"/>
              <a:pathLst>
                <a:path extrusionOk="0" h="10901" w="10901">
                  <a:moveTo>
                    <a:pt x="5749" y="3600"/>
                  </a:moveTo>
                  <a:cubicBezTo>
                    <a:pt x="5988" y="3600"/>
                    <a:pt x="6228" y="3646"/>
                    <a:pt x="6458" y="3741"/>
                  </a:cubicBezTo>
                  <a:cubicBezTo>
                    <a:pt x="7148" y="4027"/>
                    <a:pt x="7600" y="4702"/>
                    <a:pt x="7600" y="5451"/>
                  </a:cubicBezTo>
                  <a:cubicBezTo>
                    <a:pt x="7600" y="6473"/>
                    <a:pt x="6772" y="7302"/>
                    <a:pt x="5750" y="7302"/>
                  </a:cubicBezTo>
                  <a:cubicBezTo>
                    <a:pt x="5000" y="7302"/>
                    <a:pt x="4325" y="6851"/>
                    <a:pt x="4039" y="6159"/>
                  </a:cubicBezTo>
                  <a:cubicBezTo>
                    <a:pt x="3752" y="5468"/>
                    <a:pt x="3911" y="4672"/>
                    <a:pt x="4440" y="4142"/>
                  </a:cubicBezTo>
                  <a:cubicBezTo>
                    <a:pt x="4794" y="3788"/>
                    <a:pt x="5267" y="3600"/>
                    <a:pt x="5749" y="3600"/>
                  </a:cubicBezTo>
                  <a:close/>
                  <a:moveTo>
                    <a:pt x="5450" y="0"/>
                  </a:moveTo>
                  <a:cubicBezTo>
                    <a:pt x="2440" y="0"/>
                    <a:pt x="0" y="2440"/>
                    <a:pt x="0" y="5451"/>
                  </a:cubicBezTo>
                  <a:cubicBezTo>
                    <a:pt x="0" y="8461"/>
                    <a:pt x="2440" y="10901"/>
                    <a:pt x="5450" y="10901"/>
                  </a:cubicBezTo>
                  <a:cubicBezTo>
                    <a:pt x="8460" y="10901"/>
                    <a:pt x="10900" y="8461"/>
                    <a:pt x="10900" y="5451"/>
                  </a:cubicBezTo>
                  <a:cubicBezTo>
                    <a:pt x="10900" y="2440"/>
                    <a:pt x="8460" y="0"/>
                    <a:pt x="5450" y="0"/>
                  </a:cubicBezTo>
                  <a:close/>
                </a:path>
              </a:pathLst>
            </a:custGeom>
            <a:solidFill>
              <a:srgbClr val="F8D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4"/>
            <p:cNvSpPr/>
            <p:nvPr/>
          </p:nvSpPr>
          <p:spPr>
            <a:xfrm>
              <a:off x="12274650" y="1309350"/>
              <a:ext cx="252725" cy="232550"/>
            </a:xfrm>
            <a:custGeom>
              <a:rect b="b" l="l" r="r" t="t"/>
              <a:pathLst>
                <a:path extrusionOk="0" h="9302" w="10109">
                  <a:moveTo>
                    <a:pt x="5191" y="2699"/>
                  </a:moveTo>
                  <a:cubicBezTo>
                    <a:pt x="5430" y="2699"/>
                    <a:pt x="5670" y="2745"/>
                    <a:pt x="5900" y="2840"/>
                  </a:cubicBezTo>
                  <a:cubicBezTo>
                    <a:pt x="6590" y="3126"/>
                    <a:pt x="7042" y="3801"/>
                    <a:pt x="7042" y="4550"/>
                  </a:cubicBezTo>
                  <a:cubicBezTo>
                    <a:pt x="7042" y="5572"/>
                    <a:pt x="6214" y="6401"/>
                    <a:pt x="5192" y="6401"/>
                  </a:cubicBezTo>
                  <a:cubicBezTo>
                    <a:pt x="4442" y="6401"/>
                    <a:pt x="3767" y="5950"/>
                    <a:pt x="3481" y="5258"/>
                  </a:cubicBezTo>
                  <a:cubicBezTo>
                    <a:pt x="3194" y="4567"/>
                    <a:pt x="3353" y="3771"/>
                    <a:pt x="3882" y="3241"/>
                  </a:cubicBezTo>
                  <a:cubicBezTo>
                    <a:pt x="4236" y="2887"/>
                    <a:pt x="4709" y="2699"/>
                    <a:pt x="5191" y="2699"/>
                  </a:cubicBezTo>
                  <a:close/>
                  <a:moveTo>
                    <a:pt x="3667" y="0"/>
                  </a:moveTo>
                  <a:cubicBezTo>
                    <a:pt x="3438" y="0"/>
                    <a:pt x="3209" y="41"/>
                    <a:pt x="2996" y="124"/>
                  </a:cubicBezTo>
                  <a:cubicBezTo>
                    <a:pt x="2412" y="349"/>
                    <a:pt x="1956" y="873"/>
                    <a:pt x="1793" y="1478"/>
                  </a:cubicBezTo>
                  <a:cubicBezTo>
                    <a:pt x="1687" y="1870"/>
                    <a:pt x="1682" y="2320"/>
                    <a:pt x="1399" y="2611"/>
                  </a:cubicBezTo>
                  <a:cubicBezTo>
                    <a:pt x="1123" y="2896"/>
                    <a:pt x="739" y="2963"/>
                    <a:pt x="479" y="3275"/>
                  </a:cubicBezTo>
                  <a:cubicBezTo>
                    <a:pt x="185" y="3627"/>
                    <a:pt x="0" y="3998"/>
                    <a:pt x="82" y="4473"/>
                  </a:cubicBezTo>
                  <a:cubicBezTo>
                    <a:pt x="166" y="4958"/>
                    <a:pt x="490" y="5379"/>
                    <a:pt x="890" y="5667"/>
                  </a:cubicBezTo>
                  <a:cubicBezTo>
                    <a:pt x="1002" y="5748"/>
                    <a:pt x="1125" y="5824"/>
                    <a:pt x="1200" y="5942"/>
                  </a:cubicBezTo>
                  <a:cubicBezTo>
                    <a:pt x="1328" y="6143"/>
                    <a:pt x="1280" y="6402"/>
                    <a:pt x="1258" y="6638"/>
                  </a:cubicBezTo>
                  <a:cubicBezTo>
                    <a:pt x="1208" y="7150"/>
                    <a:pt x="1302" y="7684"/>
                    <a:pt x="1573" y="8120"/>
                  </a:cubicBezTo>
                  <a:cubicBezTo>
                    <a:pt x="1844" y="8556"/>
                    <a:pt x="2302" y="8885"/>
                    <a:pt x="2813" y="8947"/>
                  </a:cubicBezTo>
                  <a:cubicBezTo>
                    <a:pt x="2872" y="8954"/>
                    <a:pt x="2932" y="8957"/>
                    <a:pt x="2991" y="8957"/>
                  </a:cubicBezTo>
                  <a:cubicBezTo>
                    <a:pt x="3277" y="8957"/>
                    <a:pt x="3559" y="8877"/>
                    <a:pt x="3803" y="8725"/>
                  </a:cubicBezTo>
                  <a:cubicBezTo>
                    <a:pt x="3979" y="8614"/>
                    <a:pt x="4158" y="8460"/>
                    <a:pt x="4359" y="8460"/>
                  </a:cubicBezTo>
                  <a:cubicBezTo>
                    <a:pt x="4379" y="8460"/>
                    <a:pt x="4399" y="8462"/>
                    <a:pt x="4420" y="8465"/>
                  </a:cubicBezTo>
                  <a:cubicBezTo>
                    <a:pt x="4579" y="8490"/>
                    <a:pt x="4701" y="8616"/>
                    <a:pt x="4822" y="8722"/>
                  </a:cubicBezTo>
                  <a:cubicBezTo>
                    <a:pt x="5225" y="9077"/>
                    <a:pt x="5886" y="9301"/>
                    <a:pt x="6518" y="9301"/>
                  </a:cubicBezTo>
                  <a:cubicBezTo>
                    <a:pt x="7254" y="9301"/>
                    <a:pt x="7949" y="8997"/>
                    <a:pt x="8149" y="8242"/>
                  </a:cubicBezTo>
                  <a:cubicBezTo>
                    <a:pt x="8225" y="7952"/>
                    <a:pt x="8223" y="7601"/>
                    <a:pt x="8228" y="7312"/>
                  </a:cubicBezTo>
                  <a:cubicBezTo>
                    <a:pt x="8232" y="7101"/>
                    <a:pt x="8119" y="6804"/>
                    <a:pt x="8213" y="6607"/>
                  </a:cubicBezTo>
                  <a:cubicBezTo>
                    <a:pt x="8285" y="6456"/>
                    <a:pt x="8467" y="6399"/>
                    <a:pt x="8629" y="6357"/>
                  </a:cubicBezTo>
                  <a:cubicBezTo>
                    <a:pt x="8696" y="6340"/>
                    <a:pt x="8762" y="6323"/>
                    <a:pt x="8828" y="6304"/>
                  </a:cubicBezTo>
                  <a:cubicBezTo>
                    <a:pt x="9114" y="6224"/>
                    <a:pt x="9397" y="6125"/>
                    <a:pt x="9616" y="5930"/>
                  </a:cubicBezTo>
                  <a:cubicBezTo>
                    <a:pt x="9989" y="5601"/>
                    <a:pt x="10109" y="5037"/>
                    <a:pt x="9958" y="4563"/>
                  </a:cubicBezTo>
                  <a:cubicBezTo>
                    <a:pt x="9808" y="4090"/>
                    <a:pt x="9415" y="3715"/>
                    <a:pt x="8957" y="3523"/>
                  </a:cubicBezTo>
                  <a:cubicBezTo>
                    <a:pt x="8743" y="3433"/>
                    <a:pt x="8496" y="3366"/>
                    <a:pt x="8371" y="3170"/>
                  </a:cubicBezTo>
                  <a:cubicBezTo>
                    <a:pt x="8145" y="2813"/>
                    <a:pt x="8455" y="2216"/>
                    <a:pt x="8487" y="1828"/>
                  </a:cubicBezTo>
                  <a:cubicBezTo>
                    <a:pt x="8519" y="1435"/>
                    <a:pt x="8301" y="1067"/>
                    <a:pt x="8007" y="812"/>
                  </a:cubicBezTo>
                  <a:cubicBezTo>
                    <a:pt x="7669" y="519"/>
                    <a:pt x="7220" y="364"/>
                    <a:pt x="6774" y="364"/>
                  </a:cubicBezTo>
                  <a:cubicBezTo>
                    <a:pt x="6726" y="364"/>
                    <a:pt x="6678" y="366"/>
                    <a:pt x="6630" y="370"/>
                  </a:cubicBezTo>
                  <a:cubicBezTo>
                    <a:pt x="6218" y="401"/>
                    <a:pt x="5900" y="768"/>
                    <a:pt x="5504" y="768"/>
                  </a:cubicBezTo>
                  <a:cubicBezTo>
                    <a:pt x="5480" y="768"/>
                    <a:pt x="5456" y="766"/>
                    <a:pt x="5431" y="764"/>
                  </a:cubicBezTo>
                  <a:cubicBezTo>
                    <a:pt x="5174" y="734"/>
                    <a:pt x="4984" y="523"/>
                    <a:pt x="4778" y="366"/>
                  </a:cubicBezTo>
                  <a:cubicBezTo>
                    <a:pt x="4462" y="124"/>
                    <a:pt x="4065" y="0"/>
                    <a:pt x="3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4"/>
            <p:cNvSpPr/>
            <p:nvPr/>
          </p:nvSpPr>
          <p:spPr>
            <a:xfrm>
              <a:off x="12381150" y="1376800"/>
              <a:ext cx="71775" cy="92575"/>
            </a:xfrm>
            <a:custGeom>
              <a:rect b="b" l="l" r="r" t="t"/>
              <a:pathLst>
                <a:path extrusionOk="0" h="3703" w="2871">
                  <a:moveTo>
                    <a:pt x="933" y="1"/>
                  </a:moveTo>
                  <a:cubicBezTo>
                    <a:pt x="610" y="1"/>
                    <a:pt x="287" y="86"/>
                    <a:pt x="1" y="253"/>
                  </a:cubicBezTo>
                  <a:cubicBezTo>
                    <a:pt x="405" y="642"/>
                    <a:pt x="700" y="1145"/>
                    <a:pt x="822" y="1691"/>
                  </a:cubicBezTo>
                  <a:cubicBezTo>
                    <a:pt x="970" y="2354"/>
                    <a:pt x="863" y="3064"/>
                    <a:pt x="544" y="3661"/>
                  </a:cubicBezTo>
                  <a:cubicBezTo>
                    <a:pt x="672" y="3689"/>
                    <a:pt x="801" y="3703"/>
                    <a:pt x="932" y="3703"/>
                  </a:cubicBezTo>
                  <a:cubicBezTo>
                    <a:pt x="933" y="3703"/>
                    <a:pt x="934" y="3703"/>
                    <a:pt x="935" y="3703"/>
                  </a:cubicBezTo>
                  <a:cubicBezTo>
                    <a:pt x="1510" y="3703"/>
                    <a:pt x="2052" y="3434"/>
                    <a:pt x="2403" y="2979"/>
                  </a:cubicBezTo>
                  <a:cubicBezTo>
                    <a:pt x="2753" y="2521"/>
                    <a:pt x="2871" y="1926"/>
                    <a:pt x="2721" y="1370"/>
                  </a:cubicBezTo>
                  <a:cubicBezTo>
                    <a:pt x="2570" y="814"/>
                    <a:pt x="2170" y="358"/>
                    <a:pt x="1636" y="140"/>
                  </a:cubicBezTo>
                  <a:cubicBezTo>
                    <a:pt x="1410" y="47"/>
                    <a:pt x="1171" y="1"/>
                    <a:pt x="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4"/>
            <p:cNvSpPr/>
            <p:nvPr/>
          </p:nvSpPr>
          <p:spPr>
            <a:xfrm>
              <a:off x="12483275" y="1811775"/>
              <a:ext cx="483400" cy="200250"/>
            </a:xfrm>
            <a:custGeom>
              <a:rect b="b" l="l" r="r" t="t"/>
              <a:pathLst>
                <a:path extrusionOk="0" h="8010" w="19336">
                  <a:moveTo>
                    <a:pt x="18697" y="1"/>
                  </a:moveTo>
                  <a:lnTo>
                    <a:pt x="1" y="2001"/>
                  </a:lnTo>
                  <a:lnTo>
                    <a:pt x="631" y="7886"/>
                  </a:lnTo>
                  <a:cubicBezTo>
                    <a:pt x="638" y="7957"/>
                    <a:pt x="699" y="8010"/>
                    <a:pt x="769" y="8010"/>
                  </a:cubicBezTo>
                  <a:cubicBezTo>
                    <a:pt x="774" y="8010"/>
                    <a:pt x="779" y="8009"/>
                    <a:pt x="784" y="8009"/>
                  </a:cubicBezTo>
                  <a:lnTo>
                    <a:pt x="19204" y="6037"/>
                  </a:lnTo>
                  <a:cubicBezTo>
                    <a:pt x="19280" y="6029"/>
                    <a:pt x="19335" y="5960"/>
                    <a:pt x="19327" y="5884"/>
                  </a:cubicBezTo>
                  <a:lnTo>
                    <a:pt x="18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4"/>
            <p:cNvSpPr/>
            <p:nvPr/>
          </p:nvSpPr>
          <p:spPr>
            <a:xfrm>
              <a:off x="12467825" y="1801200"/>
              <a:ext cx="502650" cy="111325"/>
            </a:xfrm>
            <a:custGeom>
              <a:rect b="b" l="l" r="r" t="t"/>
              <a:pathLst>
                <a:path extrusionOk="0" h="4453" w="20106">
                  <a:moveTo>
                    <a:pt x="19833" y="0"/>
                  </a:moveTo>
                  <a:cubicBezTo>
                    <a:pt x="19831" y="0"/>
                    <a:pt x="19830" y="0"/>
                    <a:pt x="19829" y="0"/>
                  </a:cubicBezTo>
                  <a:lnTo>
                    <a:pt x="28" y="2120"/>
                  </a:lnTo>
                  <a:cubicBezTo>
                    <a:pt x="12" y="2121"/>
                    <a:pt x="0" y="2136"/>
                    <a:pt x="1" y="2152"/>
                  </a:cubicBezTo>
                  <a:lnTo>
                    <a:pt x="244" y="4419"/>
                  </a:lnTo>
                  <a:cubicBezTo>
                    <a:pt x="246" y="4439"/>
                    <a:pt x="263" y="4453"/>
                    <a:pt x="283" y="4453"/>
                  </a:cubicBezTo>
                  <a:cubicBezTo>
                    <a:pt x="284" y="4453"/>
                    <a:pt x="285" y="4453"/>
                    <a:pt x="287" y="4453"/>
                  </a:cubicBezTo>
                  <a:lnTo>
                    <a:pt x="20069" y="2335"/>
                  </a:lnTo>
                  <a:cubicBezTo>
                    <a:pt x="20090" y="2333"/>
                    <a:pt x="20106" y="2314"/>
                    <a:pt x="20104" y="2293"/>
                  </a:cubicBezTo>
                  <a:lnTo>
                    <a:pt x="19861" y="26"/>
                  </a:lnTo>
                  <a:cubicBezTo>
                    <a:pt x="19860" y="11"/>
                    <a:pt x="19847" y="0"/>
                    <a:pt x="198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4"/>
            <p:cNvSpPr/>
            <p:nvPr/>
          </p:nvSpPr>
          <p:spPr>
            <a:xfrm>
              <a:off x="12428175" y="3424600"/>
              <a:ext cx="294075" cy="62675"/>
            </a:xfrm>
            <a:custGeom>
              <a:rect b="b" l="l" r="r" t="t"/>
              <a:pathLst>
                <a:path extrusionOk="0" h="2507" w="11763">
                  <a:moveTo>
                    <a:pt x="11540" y="1"/>
                  </a:moveTo>
                  <a:cubicBezTo>
                    <a:pt x="10990" y="208"/>
                    <a:pt x="10478" y="518"/>
                    <a:pt x="10051" y="922"/>
                  </a:cubicBezTo>
                  <a:cubicBezTo>
                    <a:pt x="9971" y="997"/>
                    <a:pt x="9892" y="1077"/>
                    <a:pt x="9791" y="1116"/>
                  </a:cubicBezTo>
                  <a:cubicBezTo>
                    <a:pt x="9728" y="1141"/>
                    <a:pt x="9661" y="1148"/>
                    <a:pt x="9593" y="1148"/>
                  </a:cubicBezTo>
                  <a:cubicBezTo>
                    <a:pt x="9538" y="1148"/>
                    <a:pt x="9482" y="1143"/>
                    <a:pt x="9428" y="1139"/>
                  </a:cubicBezTo>
                  <a:cubicBezTo>
                    <a:pt x="9031" y="1104"/>
                    <a:pt x="8634" y="1087"/>
                    <a:pt x="8236" y="1087"/>
                  </a:cubicBezTo>
                  <a:cubicBezTo>
                    <a:pt x="7359" y="1087"/>
                    <a:pt x="6483" y="1171"/>
                    <a:pt x="5621" y="1338"/>
                  </a:cubicBezTo>
                  <a:cubicBezTo>
                    <a:pt x="5541" y="1353"/>
                    <a:pt x="5459" y="1370"/>
                    <a:pt x="5378" y="1370"/>
                  </a:cubicBezTo>
                  <a:cubicBezTo>
                    <a:pt x="5340" y="1370"/>
                    <a:pt x="5303" y="1366"/>
                    <a:pt x="5266" y="1357"/>
                  </a:cubicBezTo>
                  <a:cubicBezTo>
                    <a:pt x="5156" y="1331"/>
                    <a:pt x="5062" y="1261"/>
                    <a:pt x="4970" y="1194"/>
                  </a:cubicBezTo>
                  <a:cubicBezTo>
                    <a:pt x="4624" y="942"/>
                    <a:pt x="4258" y="718"/>
                    <a:pt x="3877" y="524"/>
                  </a:cubicBezTo>
                  <a:cubicBezTo>
                    <a:pt x="2426" y="629"/>
                    <a:pt x="382" y="983"/>
                    <a:pt x="0" y="2125"/>
                  </a:cubicBezTo>
                  <a:cubicBezTo>
                    <a:pt x="689" y="2411"/>
                    <a:pt x="2225" y="2507"/>
                    <a:pt x="3967" y="2507"/>
                  </a:cubicBezTo>
                  <a:cubicBezTo>
                    <a:pt x="7453" y="2507"/>
                    <a:pt x="11763" y="2125"/>
                    <a:pt x="11763" y="2125"/>
                  </a:cubicBezTo>
                  <a:lnTo>
                    <a:pt x="11540" y="1"/>
                  </a:lnTo>
                  <a:close/>
                </a:path>
              </a:pathLst>
            </a:custGeom>
            <a:solidFill>
              <a:srgbClr val="05A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4"/>
            <p:cNvSpPr/>
            <p:nvPr/>
          </p:nvSpPr>
          <p:spPr>
            <a:xfrm>
              <a:off x="12813800" y="1349250"/>
              <a:ext cx="99025" cy="171275"/>
            </a:xfrm>
            <a:custGeom>
              <a:rect b="b" l="l" r="r" t="t"/>
              <a:pathLst>
                <a:path extrusionOk="0" h="6851" w="3961">
                  <a:moveTo>
                    <a:pt x="3194" y="1"/>
                  </a:moveTo>
                  <a:lnTo>
                    <a:pt x="1" y="410"/>
                  </a:lnTo>
                  <a:lnTo>
                    <a:pt x="666" y="5596"/>
                  </a:lnTo>
                  <a:cubicBezTo>
                    <a:pt x="759" y="6321"/>
                    <a:pt x="1377" y="6850"/>
                    <a:pt x="2089" y="6850"/>
                  </a:cubicBezTo>
                  <a:cubicBezTo>
                    <a:pt x="2150" y="6850"/>
                    <a:pt x="2211" y="6846"/>
                    <a:pt x="2273" y="6838"/>
                  </a:cubicBezTo>
                  <a:lnTo>
                    <a:pt x="2619" y="6794"/>
                  </a:lnTo>
                  <a:cubicBezTo>
                    <a:pt x="3405" y="6693"/>
                    <a:pt x="3961" y="5973"/>
                    <a:pt x="3860" y="5187"/>
                  </a:cubicBezTo>
                  <a:lnTo>
                    <a:pt x="31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4"/>
            <p:cNvSpPr/>
            <p:nvPr/>
          </p:nvSpPr>
          <p:spPr>
            <a:xfrm>
              <a:off x="12806975" y="1756775"/>
              <a:ext cx="377625" cy="215500"/>
            </a:xfrm>
            <a:custGeom>
              <a:rect b="b" l="l" r="r" t="t"/>
              <a:pathLst>
                <a:path extrusionOk="0" h="8620" w="15105">
                  <a:moveTo>
                    <a:pt x="13867" y="1"/>
                  </a:moveTo>
                  <a:lnTo>
                    <a:pt x="10404" y="3629"/>
                  </a:lnTo>
                  <a:cubicBezTo>
                    <a:pt x="6910" y="4322"/>
                    <a:pt x="3442" y="5137"/>
                    <a:pt x="1" y="6071"/>
                  </a:cubicBezTo>
                  <a:cubicBezTo>
                    <a:pt x="93" y="6871"/>
                    <a:pt x="204" y="7670"/>
                    <a:pt x="309" y="8469"/>
                  </a:cubicBezTo>
                  <a:cubicBezTo>
                    <a:pt x="1530" y="8573"/>
                    <a:pt x="2755" y="8619"/>
                    <a:pt x="3981" y="8619"/>
                  </a:cubicBezTo>
                  <a:cubicBezTo>
                    <a:pt x="4985" y="8619"/>
                    <a:pt x="5989" y="8588"/>
                    <a:pt x="6990" y="8533"/>
                  </a:cubicBezTo>
                  <a:cubicBezTo>
                    <a:pt x="9342" y="8402"/>
                    <a:pt x="11886" y="8397"/>
                    <a:pt x="14087" y="7463"/>
                  </a:cubicBezTo>
                  <a:cubicBezTo>
                    <a:pt x="14216" y="7409"/>
                    <a:pt x="14345" y="7350"/>
                    <a:pt x="14442" y="7251"/>
                  </a:cubicBezTo>
                  <a:cubicBezTo>
                    <a:pt x="14580" y="7109"/>
                    <a:pt x="14629" y="6905"/>
                    <a:pt x="14667" y="6711"/>
                  </a:cubicBezTo>
                  <a:cubicBezTo>
                    <a:pt x="15104" y="4468"/>
                    <a:pt x="14263" y="2169"/>
                    <a:pt x="13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4"/>
            <p:cNvSpPr/>
            <p:nvPr/>
          </p:nvSpPr>
          <p:spPr>
            <a:xfrm>
              <a:off x="12477150" y="2572050"/>
              <a:ext cx="831900" cy="218000"/>
            </a:xfrm>
            <a:custGeom>
              <a:rect b="b" l="l" r="r" t="t"/>
              <a:pathLst>
                <a:path extrusionOk="0" h="8720" w="33276">
                  <a:moveTo>
                    <a:pt x="32190" y="1"/>
                  </a:moveTo>
                  <a:cubicBezTo>
                    <a:pt x="28104" y="3272"/>
                    <a:pt x="23021" y="5307"/>
                    <a:pt x="17794" y="5666"/>
                  </a:cubicBezTo>
                  <a:cubicBezTo>
                    <a:pt x="17138" y="5711"/>
                    <a:pt x="16482" y="5731"/>
                    <a:pt x="15826" y="5731"/>
                  </a:cubicBezTo>
                  <a:cubicBezTo>
                    <a:pt x="13782" y="5731"/>
                    <a:pt x="11736" y="5538"/>
                    <a:pt x="9703" y="5310"/>
                  </a:cubicBezTo>
                  <a:cubicBezTo>
                    <a:pt x="6620" y="4964"/>
                    <a:pt x="3440" y="4494"/>
                    <a:pt x="624" y="3278"/>
                  </a:cubicBezTo>
                  <a:lnTo>
                    <a:pt x="1" y="5640"/>
                  </a:lnTo>
                  <a:cubicBezTo>
                    <a:pt x="1" y="5640"/>
                    <a:pt x="6476" y="8719"/>
                    <a:pt x="14936" y="8719"/>
                  </a:cubicBezTo>
                  <a:cubicBezTo>
                    <a:pt x="20608" y="8719"/>
                    <a:pt x="27172" y="7335"/>
                    <a:pt x="33275" y="2711"/>
                  </a:cubicBezTo>
                  <a:cubicBezTo>
                    <a:pt x="32927" y="1823"/>
                    <a:pt x="32565" y="917"/>
                    <a:pt x="3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4"/>
            <p:cNvSpPr/>
            <p:nvPr/>
          </p:nvSpPr>
          <p:spPr>
            <a:xfrm>
              <a:off x="12600250" y="1222800"/>
              <a:ext cx="95550" cy="87500"/>
            </a:xfrm>
            <a:custGeom>
              <a:rect b="b" l="l" r="r" t="t"/>
              <a:pathLst>
                <a:path extrusionOk="0" h="3500" w="3822">
                  <a:moveTo>
                    <a:pt x="1466" y="1"/>
                  </a:moveTo>
                  <a:cubicBezTo>
                    <a:pt x="1142" y="1"/>
                    <a:pt x="840" y="102"/>
                    <a:pt x="608" y="313"/>
                  </a:cubicBezTo>
                  <a:cubicBezTo>
                    <a:pt x="1" y="864"/>
                    <a:pt x="92" y="1953"/>
                    <a:pt x="811" y="2747"/>
                  </a:cubicBezTo>
                  <a:cubicBezTo>
                    <a:pt x="1255" y="3237"/>
                    <a:pt x="1835" y="3499"/>
                    <a:pt x="2356" y="3499"/>
                  </a:cubicBezTo>
                  <a:cubicBezTo>
                    <a:pt x="2680" y="3499"/>
                    <a:pt x="2982" y="3398"/>
                    <a:pt x="3214" y="3187"/>
                  </a:cubicBezTo>
                  <a:cubicBezTo>
                    <a:pt x="3822" y="2636"/>
                    <a:pt x="3730" y="1547"/>
                    <a:pt x="3011" y="753"/>
                  </a:cubicBezTo>
                  <a:cubicBezTo>
                    <a:pt x="2567" y="263"/>
                    <a:pt x="1987" y="1"/>
                    <a:pt x="1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4"/>
            <p:cNvSpPr/>
            <p:nvPr/>
          </p:nvSpPr>
          <p:spPr>
            <a:xfrm>
              <a:off x="12650450" y="991100"/>
              <a:ext cx="359950" cy="410950"/>
            </a:xfrm>
            <a:custGeom>
              <a:rect b="b" l="l" r="r" t="t"/>
              <a:pathLst>
                <a:path extrusionOk="0" h="16438" w="14398">
                  <a:moveTo>
                    <a:pt x="7901" y="1"/>
                  </a:moveTo>
                  <a:cubicBezTo>
                    <a:pt x="7819" y="1"/>
                    <a:pt x="7737" y="2"/>
                    <a:pt x="7654" y="6"/>
                  </a:cubicBezTo>
                  <a:lnTo>
                    <a:pt x="6109" y="65"/>
                  </a:lnTo>
                  <a:cubicBezTo>
                    <a:pt x="2675" y="199"/>
                    <a:pt x="1" y="3090"/>
                    <a:pt x="134" y="6524"/>
                  </a:cubicBezTo>
                  <a:lnTo>
                    <a:pt x="344" y="11907"/>
                  </a:lnTo>
                  <a:cubicBezTo>
                    <a:pt x="443" y="14446"/>
                    <a:pt x="2532" y="16437"/>
                    <a:pt x="5051" y="16437"/>
                  </a:cubicBezTo>
                  <a:cubicBezTo>
                    <a:pt x="5112" y="16437"/>
                    <a:pt x="5174" y="16436"/>
                    <a:pt x="5237" y="16434"/>
                  </a:cubicBezTo>
                  <a:lnTo>
                    <a:pt x="8289" y="16314"/>
                  </a:lnTo>
                  <a:cubicBezTo>
                    <a:pt x="11723" y="16181"/>
                    <a:pt x="14397" y="13290"/>
                    <a:pt x="14264" y="9856"/>
                  </a:cubicBezTo>
                  <a:lnTo>
                    <a:pt x="14113" y="5979"/>
                  </a:lnTo>
                  <a:cubicBezTo>
                    <a:pt x="13982" y="2629"/>
                    <a:pt x="11225" y="1"/>
                    <a:pt x="7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4"/>
            <p:cNvSpPr/>
            <p:nvPr/>
          </p:nvSpPr>
          <p:spPr>
            <a:xfrm>
              <a:off x="12763000" y="974075"/>
              <a:ext cx="280375" cy="244325"/>
            </a:xfrm>
            <a:custGeom>
              <a:rect b="b" l="l" r="r" t="t"/>
              <a:pathLst>
                <a:path extrusionOk="0" h="9773" w="11215">
                  <a:moveTo>
                    <a:pt x="1577" y="0"/>
                  </a:moveTo>
                  <a:cubicBezTo>
                    <a:pt x="929" y="0"/>
                    <a:pt x="380" y="100"/>
                    <a:pt x="196" y="402"/>
                  </a:cubicBezTo>
                  <a:cubicBezTo>
                    <a:pt x="0" y="724"/>
                    <a:pt x="13" y="1128"/>
                    <a:pt x="67" y="1501"/>
                  </a:cubicBezTo>
                  <a:cubicBezTo>
                    <a:pt x="253" y="2783"/>
                    <a:pt x="877" y="4020"/>
                    <a:pt x="1883" y="4834"/>
                  </a:cubicBezTo>
                  <a:cubicBezTo>
                    <a:pt x="2619" y="5430"/>
                    <a:pt x="3566" y="5776"/>
                    <a:pt x="4507" y="5776"/>
                  </a:cubicBezTo>
                  <a:cubicBezTo>
                    <a:pt x="4854" y="5776"/>
                    <a:pt x="5200" y="5729"/>
                    <a:pt x="5534" y="5630"/>
                  </a:cubicBezTo>
                  <a:cubicBezTo>
                    <a:pt x="5809" y="6476"/>
                    <a:pt x="6089" y="7333"/>
                    <a:pt x="6568" y="8084"/>
                  </a:cubicBezTo>
                  <a:cubicBezTo>
                    <a:pt x="7045" y="8836"/>
                    <a:pt x="7749" y="9482"/>
                    <a:pt x="8612" y="9702"/>
                  </a:cubicBezTo>
                  <a:cubicBezTo>
                    <a:pt x="8793" y="9748"/>
                    <a:pt x="8997" y="9772"/>
                    <a:pt x="9207" y="9772"/>
                  </a:cubicBezTo>
                  <a:cubicBezTo>
                    <a:pt x="9774" y="9772"/>
                    <a:pt x="10388" y="9594"/>
                    <a:pt x="10730" y="9174"/>
                  </a:cubicBezTo>
                  <a:cubicBezTo>
                    <a:pt x="11215" y="8579"/>
                    <a:pt x="10821" y="7539"/>
                    <a:pt x="10670" y="6825"/>
                  </a:cubicBezTo>
                  <a:cubicBezTo>
                    <a:pt x="10305" y="5097"/>
                    <a:pt x="9666" y="3351"/>
                    <a:pt x="8322" y="2140"/>
                  </a:cubicBezTo>
                  <a:cubicBezTo>
                    <a:pt x="7231" y="1156"/>
                    <a:pt x="5769" y="621"/>
                    <a:pt x="4345" y="342"/>
                  </a:cubicBezTo>
                  <a:cubicBezTo>
                    <a:pt x="3857" y="246"/>
                    <a:pt x="2594" y="0"/>
                    <a:pt x="1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4"/>
            <p:cNvSpPr/>
            <p:nvPr/>
          </p:nvSpPr>
          <p:spPr>
            <a:xfrm>
              <a:off x="12966650" y="1186400"/>
              <a:ext cx="107775" cy="106350"/>
            </a:xfrm>
            <a:custGeom>
              <a:rect b="b" l="l" r="r" t="t"/>
              <a:pathLst>
                <a:path extrusionOk="0" h="4254" w="4311">
                  <a:moveTo>
                    <a:pt x="2686" y="0"/>
                  </a:moveTo>
                  <a:cubicBezTo>
                    <a:pt x="2024" y="0"/>
                    <a:pt x="1284" y="393"/>
                    <a:pt x="764" y="1090"/>
                  </a:cubicBezTo>
                  <a:cubicBezTo>
                    <a:pt x="0" y="2115"/>
                    <a:pt x="4" y="3410"/>
                    <a:pt x="772" y="3983"/>
                  </a:cubicBezTo>
                  <a:cubicBezTo>
                    <a:pt x="1018" y="4166"/>
                    <a:pt x="1312" y="4253"/>
                    <a:pt x="1624" y="4253"/>
                  </a:cubicBezTo>
                  <a:cubicBezTo>
                    <a:pt x="2286" y="4253"/>
                    <a:pt x="3028" y="3860"/>
                    <a:pt x="3547" y="3163"/>
                  </a:cubicBezTo>
                  <a:cubicBezTo>
                    <a:pt x="4310" y="2138"/>
                    <a:pt x="4307" y="843"/>
                    <a:pt x="3539" y="271"/>
                  </a:cubicBezTo>
                  <a:cubicBezTo>
                    <a:pt x="3293" y="87"/>
                    <a:pt x="2998" y="0"/>
                    <a:pt x="2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4"/>
            <p:cNvSpPr/>
            <p:nvPr/>
          </p:nvSpPr>
          <p:spPr>
            <a:xfrm>
              <a:off x="12704400" y="1878600"/>
              <a:ext cx="147425" cy="126950"/>
            </a:xfrm>
            <a:custGeom>
              <a:rect b="b" l="l" r="r" t="t"/>
              <a:pathLst>
                <a:path extrusionOk="0" h="5078" w="5897">
                  <a:moveTo>
                    <a:pt x="1369" y="1"/>
                  </a:moveTo>
                  <a:cubicBezTo>
                    <a:pt x="1346" y="1"/>
                    <a:pt x="1324" y="6"/>
                    <a:pt x="1306" y="21"/>
                  </a:cubicBezTo>
                  <a:cubicBezTo>
                    <a:pt x="1277" y="43"/>
                    <a:pt x="1268" y="80"/>
                    <a:pt x="1265" y="116"/>
                  </a:cubicBezTo>
                  <a:cubicBezTo>
                    <a:pt x="1242" y="372"/>
                    <a:pt x="1468" y="575"/>
                    <a:pt x="1673" y="731"/>
                  </a:cubicBezTo>
                  <a:lnTo>
                    <a:pt x="2527" y="1384"/>
                  </a:lnTo>
                  <a:cubicBezTo>
                    <a:pt x="1854" y="1424"/>
                    <a:pt x="1187" y="1533"/>
                    <a:pt x="536" y="1711"/>
                  </a:cubicBezTo>
                  <a:cubicBezTo>
                    <a:pt x="430" y="1741"/>
                    <a:pt x="321" y="1774"/>
                    <a:pt x="236" y="1844"/>
                  </a:cubicBezTo>
                  <a:cubicBezTo>
                    <a:pt x="176" y="1894"/>
                    <a:pt x="130" y="1981"/>
                    <a:pt x="169" y="2048"/>
                  </a:cubicBezTo>
                  <a:cubicBezTo>
                    <a:pt x="202" y="2102"/>
                    <a:pt x="273" y="2113"/>
                    <a:pt x="338" y="2113"/>
                  </a:cubicBezTo>
                  <a:cubicBezTo>
                    <a:pt x="349" y="2113"/>
                    <a:pt x="359" y="2113"/>
                    <a:pt x="369" y="2112"/>
                  </a:cubicBezTo>
                  <a:cubicBezTo>
                    <a:pt x="1027" y="2087"/>
                    <a:pt x="1683" y="2036"/>
                    <a:pt x="2338" y="1959"/>
                  </a:cubicBezTo>
                  <a:lnTo>
                    <a:pt x="2338" y="1959"/>
                  </a:lnTo>
                  <a:cubicBezTo>
                    <a:pt x="1605" y="2269"/>
                    <a:pt x="743" y="2354"/>
                    <a:pt x="167" y="2903"/>
                  </a:cubicBezTo>
                  <a:cubicBezTo>
                    <a:pt x="82" y="2984"/>
                    <a:pt x="0" y="3113"/>
                    <a:pt x="66" y="3211"/>
                  </a:cubicBezTo>
                  <a:cubicBezTo>
                    <a:pt x="106" y="3269"/>
                    <a:pt x="179" y="3285"/>
                    <a:pt x="252" y="3285"/>
                  </a:cubicBezTo>
                  <a:cubicBezTo>
                    <a:pt x="278" y="3285"/>
                    <a:pt x="303" y="3283"/>
                    <a:pt x="327" y="3280"/>
                  </a:cubicBezTo>
                  <a:cubicBezTo>
                    <a:pt x="1115" y="3187"/>
                    <a:pt x="1830" y="2790"/>
                    <a:pt x="2591" y="2565"/>
                  </a:cubicBezTo>
                  <a:lnTo>
                    <a:pt x="2591" y="2565"/>
                  </a:lnTo>
                  <a:cubicBezTo>
                    <a:pt x="1865" y="2865"/>
                    <a:pt x="1226" y="3343"/>
                    <a:pt x="731" y="3953"/>
                  </a:cubicBezTo>
                  <a:cubicBezTo>
                    <a:pt x="633" y="4074"/>
                    <a:pt x="544" y="4260"/>
                    <a:pt x="654" y="4369"/>
                  </a:cubicBezTo>
                  <a:cubicBezTo>
                    <a:pt x="699" y="4412"/>
                    <a:pt x="762" y="4426"/>
                    <a:pt x="825" y="4426"/>
                  </a:cubicBezTo>
                  <a:cubicBezTo>
                    <a:pt x="848" y="4426"/>
                    <a:pt x="871" y="4424"/>
                    <a:pt x="893" y="4421"/>
                  </a:cubicBezTo>
                  <a:cubicBezTo>
                    <a:pt x="1164" y="4386"/>
                    <a:pt x="1403" y="4235"/>
                    <a:pt x="1627" y="4080"/>
                  </a:cubicBezTo>
                  <a:cubicBezTo>
                    <a:pt x="2070" y="3772"/>
                    <a:pt x="2492" y="3433"/>
                    <a:pt x="2907" y="3089"/>
                  </a:cubicBezTo>
                  <a:lnTo>
                    <a:pt x="2907" y="3089"/>
                  </a:lnTo>
                  <a:cubicBezTo>
                    <a:pt x="2621" y="3569"/>
                    <a:pt x="2429" y="4099"/>
                    <a:pt x="2341" y="4651"/>
                  </a:cubicBezTo>
                  <a:cubicBezTo>
                    <a:pt x="2326" y="4744"/>
                    <a:pt x="2314" y="4843"/>
                    <a:pt x="2347" y="4932"/>
                  </a:cubicBezTo>
                  <a:cubicBezTo>
                    <a:pt x="2377" y="5011"/>
                    <a:pt x="2453" y="5077"/>
                    <a:pt x="2535" y="5077"/>
                  </a:cubicBezTo>
                  <a:cubicBezTo>
                    <a:pt x="2545" y="5077"/>
                    <a:pt x="2555" y="5076"/>
                    <a:pt x="2566" y="5074"/>
                  </a:cubicBezTo>
                  <a:cubicBezTo>
                    <a:pt x="2618" y="5062"/>
                    <a:pt x="2659" y="5025"/>
                    <a:pt x="2695" y="4987"/>
                  </a:cubicBezTo>
                  <a:cubicBezTo>
                    <a:pt x="3006" y="4658"/>
                    <a:pt x="3087" y="4179"/>
                    <a:pt x="3291" y="3776"/>
                  </a:cubicBezTo>
                  <a:cubicBezTo>
                    <a:pt x="3329" y="3698"/>
                    <a:pt x="3376" y="3621"/>
                    <a:pt x="3451" y="3578"/>
                  </a:cubicBezTo>
                  <a:cubicBezTo>
                    <a:pt x="3503" y="3548"/>
                    <a:pt x="3565" y="3528"/>
                    <a:pt x="3625" y="3528"/>
                  </a:cubicBezTo>
                  <a:cubicBezTo>
                    <a:pt x="3641" y="3528"/>
                    <a:pt x="3657" y="3530"/>
                    <a:pt x="3673" y="3533"/>
                  </a:cubicBezTo>
                  <a:cubicBezTo>
                    <a:pt x="4205" y="3630"/>
                    <a:pt x="5060" y="3646"/>
                    <a:pt x="5896" y="3695"/>
                  </a:cubicBezTo>
                  <a:lnTo>
                    <a:pt x="5626" y="793"/>
                  </a:lnTo>
                  <a:cubicBezTo>
                    <a:pt x="5172" y="889"/>
                    <a:pt x="4562" y="985"/>
                    <a:pt x="3984" y="985"/>
                  </a:cubicBezTo>
                  <a:cubicBezTo>
                    <a:pt x="3528" y="985"/>
                    <a:pt x="3091" y="925"/>
                    <a:pt x="2765" y="757"/>
                  </a:cubicBezTo>
                  <a:cubicBezTo>
                    <a:pt x="2315" y="524"/>
                    <a:pt x="1931" y="158"/>
                    <a:pt x="1445" y="14"/>
                  </a:cubicBezTo>
                  <a:cubicBezTo>
                    <a:pt x="1421" y="7"/>
                    <a:pt x="1394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4"/>
            <p:cNvSpPr/>
            <p:nvPr/>
          </p:nvSpPr>
          <p:spPr>
            <a:xfrm>
              <a:off x="12254150" y="1408525"/>
              <a:ext cx="112700" cy="128075"/>
            </a:xfrm>
            <a:custGeom>
              <a:rect b="b" l="l" r="r" t="t"/>
              <a:pathLst>
                <a:path extrusionOk="0" h="5123" w="4508">
                  <a:moveTo>
                    <a:pt x="2575" y="0"/>
                  </a:moveTo>
                  <a:cubicBezTo>
                    <a:pt x="2545" y="0"/>
                    <a:pt x="2515" y="3"/>
                    <a:pt x="2487" y="7"/>
                  </a:cubicBezTo>
                  <a:cubicBezTo>
                    <a:pt x="1788" y="125"/>
                    <a:pt x="1351" y="808"/>
                    <a:pt x="1004" y="1425"/>
                  </a:cubicBezTo>
                  <a:cubicBezTo>
                    <a:pt x="715" y="1936"/>
                    <a:pt x="1" y="2793"/>
                    <a:pt x="933" y="3044"/>
                  </a:cubicBezTo>
                  <a:cubicBezTo>
                    <a:pt x="784" y="3442"/>
                    <a:pt x="992" y="3939"/>
                    <a:pt x="1380" y="4113"/>
                  </a:cubicBezTo>
                  <a:cubicBezTo>
                    <a:pt x="1344" y="4470"/>
                    <a:pt x="1541" y="4840"/>
                    <a:pt x="1857" y="5010"/>
                  </a:cubicBezTo>
                  <a:cubicBezTo>
                    <a:pt x="2004" y="5088"/>
                    <a:pt x="2144" y="5122"/>
                    <a:pt x="2277" y="5122"/>
                  </a:cubicBezTo>
                  <a:cubicBezTo>
                    <a:pt x="3088" y="5122"/>
                    <a:pt x="3657" y="3847"/>
                    <a:pt x="4047" y="3293"/>
                  </a:cubicBezTo>
                  <a:lnTo>
                    <a:pt x="4352" y="2858"/>
                  </a:lnTo>
                  <a:cubicBezTo>
                    <a:pt x="4380" y="2818"/>
                    <a:pt x="4406" y="2774"/>
                    <a:pt x="4427" y="2729"/>
                  </a:cubicBezTo>
                  <a:cubicBezTo>
                    <a:pt x="4486" y="2601"/>
                    <a:pt x="4508" y="2460"/>
                    <a:pt x="4403" y="2385"/>
                  </a:cubicBezTo>
                  <a:cubicBezTo>
                    <a:pt x="4365" y="2357"/>
                    <a:pt x="4321" y="2347"/>
                    <a:pt x="4275" y="2347"/>
                  </a:cubicBezTo>
                  <a:cubicBezTo>
                    <a:pt x="4224" y="2347"/>
                    <a:pt x="4170" y="2360"/>
                    <a:pt x="4120" y="2374"/>
                  </a:cubicBezTo>
                  <a:cubicBezTo>
                    <a:pt x="3433" y="2575"/>
                    <a:pt x="2874" y="3065"/>
                    <a:pt x="2339" y="3542"/>
                  </a:cubicBezTo>
                  <a:cubicBezTo>
                    <a:pt x="2603" y="2929"/>
                    <a:pt x="2960" y="2299"/>
                    <a:pt x="3420" y="1811"/>
                  </a:cubicBezTo>
                  <a:cubicBezTo>
                    <a:pt x="3600" y="1618"/>
                    <a:pt x="3760" y="1508"/>
                    <a:pt x="3903" y="1275"/>
                  </a:cubicBezTo>
                  <a:cubicBezTo>
                    <a:pt x="3932" y="1228"/>
                    <a:pt x="4237" y="472"/>
                    <a:pt x="4117" y="472"/>
                  </a:cubicBezTo>
                  <a:cubicBezTo>
                    <a:pt x="4116" y="472"/>
                    <a:pt x="4114" y="472"/>
                    <a:pt x="4112" y="472"/>
                  </a:cubicBezTo>
                  <a:cubicBezTo>
                    <a:pt x="3534" y="573"/>
                    <a:pt x="3229" y="935"/>
                    <a:pt x="2818" y="1297"/>
                  </a:cubicBezTo>
                  <a:cubicBezTo>
                    <a:pt x="2391" y="1673"/>
                    <a:pt x="1971" y="1977"/>
                    <a:pt x="1633" y="2450"/>
                  </a:cubicBezTo>
                  <a:cubicBezTo>
                    <a:pt x="1782" y="1659"/>
                    <a:pt x="2488" y="1105"/>
                    <a:pt x="2853" y="387"/>
                  </a:cubicBezTo>
                  <a:cubicBezTo>
                    <a:pt x="2882" y="331"/>
                    <a:pt x="2909" y="269"/>
                    <a:pt x="2903" y="207"/>
                  </a:cubicBezTo>
                  <a:cubicBezTo>
                    <a:pt x="2890" y="62"/>
                    <a:pt x="2728" y="0"/>
                    <a:pt x="2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36" name="Google Shape;836;p44"/>
          <p:cNvGrpSpPr/>
          <p:nvPr/>
        </p:nvGrpSpPr>
        <p:grpSpPr>
          <a:xfrm>
            <a:off x="5537355" y="1593381"/>
            <a:ext cx="1020260" cy="2391738"/>
            <a:chOff x="5029189" y="2415731"/>
            <a:chExt cx="731947" cy="1715737"/>
          </a:xfrm>
        </p:grpSpPr>
        <p:sp>
          <p:nvSpPr>
            <p:cNvPr id="837" name="Google Shape;837;p44"/>
            <p:cNvSpPr/>
            <p:nvPr/>
          </p:nvSpPr>
          <p:spPr>
            <a:xfrm>
              <a:off x="5504271" y="2773126"/>
              <a:ext cx="256865" cy="541203"/>
            </a:xfrm>
            <a:custGeom>
              <a:rect b="b" l="l" r="r" t="t"/>
              <a:pathLst>
                <a:path extrusionOk="0" h="39714" w="18849">
                  <a:moveTo>
                    <a:pt x="10761" y="0"/>
                  </a:moveTo>
                  <a:lnTo>
                    <a:pt x="1" y="39713"/>
                  </a:lnTo>
                  <a:cubicBezTo>
                    <a:pt x="1" y="39713"/>
                    <a:pt x="11600" y="38124"/>
                    <a:pt x="15224" y="30296"/>
                  </a:cubicBezTo>
                  <a:cubicBezTo>
                    <a:pt x="18848" y="22467"/>
                    <a:pt x="13460" y="2401"/>
                    <a:pt x="1076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4"/>
            <p:cNvSpPr/>
            <p:nvPr/>
          </p:nvSpPr>
          <p:spPr>
            <a:xfrm>
              <a:off x="5417334" y="3339708"/>
              <a:ext cx="225644" cy="660730"/>
            </a:xfrm>
            <a:custGeom>
              <a:rect b="b" l="l" r="r" t="t"/>
              <a:pathLst>
                <a:path extrusionOk="0" h="84845" w="16558">
                  <a:moveTo>
                    <a:pt x="0" y="1"/>
                  </a:moveTo>
                  <a:lnTo>
                    <a:pt x="0" y="16655"/>
                  </a:lnTo>
                  <a:cubicBezTo>
                    <a:pt x="73" y="16610"/>
                    <a:pt x="155" y="16586"/>
                    <a:pt x="239" y="16586"/>
                  </a:cubicBezTo>
                  <a:cubicBezTo>
                    <a:pt x="298" y="16586"/>
                    <a:pt x="356" y="16597"/>
                    <a:pt x="410" y="16622"/>
                  </a:cubicBezTo>
                  <a:lnTo>
                    <a:pt x="416" y="16622"/>
                  </a:lnTo>
                  <a:cubicBezTo>
                    <a:pt x="581" y="16688"/>
                    <a:pt x="706" y="16842"/>
                    <a:pt x="702" y="17030"/>
                  </a:cubicBezTo>
                  <a:cubicBezTo>
                    <a:pt x="0" y="52294"/>
                    <a:pt x="3394" y="62958"/>
                    <a:pt x="2438" y="84844"/>
                  </a:cubicBezTo>
                  <a:lnTo>
                    <a:pt x="6627" y="84436"/>
                  </a:lnTo>
                  <a:cubicBezTo>
                    <a:pt x="6627" y="84436"/>
                    <a:pt x="11121" y="60520"/>
                    <a:pt x="10207" y="46068"/>
                  </a:cubicBezTo>
                  <a:cubicBezTo>
                    <a:pt x="10207" y="46068"/>
                    <a:pt x="16558" y="8399"/>
                    <a:pt x="15382" y="1876"/>
                  </a:cubicBezTo>
                  <a:lnTo>
                    <a:pt x="8923" y="109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4"/>
            <p:cNvSpPr/>
            <p:nvPr/>
          </p:nvSpPr>
          <p:spPr>
            <a:xfrm>
              <a:off x="5403481" y="3986376"/>
              <a:ext cx="146318" cy="145092"/>
            </a:xfrm>
            <a:custGeom>
              <a:rect b="b" l="l" r="r" t="t"/>
              <a:pathLst>
                <a:path extrusionOk="0" h="10647" w="10737">
                  <a:moveTo>
                    <a:pt x="6264" y="0"/>
                  </a:moveTo>
                  <a:cubicBezTo>
                    <a:pt x="4779" y="0"/>
                    <a:pt x="3636" y="711"/>
                    <a:pt x="3195" y="1575"/>
                  </a:cubicBezTo>
                  <a:cubicBezTo>
                    <a:pt x="2524" y="2893"/>
                    <a:pt x="3272" y="6146"/>
                    <a:pt x="1394" y="7212"/>
                  </a:cubicBezTo>
                  <a:cubicBezTo>
                    <a:pt x="0" y="8003"/>
                    <a:pt x="707" y="10246"/>
                    <a:pt x="766" y="10646"/>
                  </a:cubicBezTo>
                  <a:lnTo>
                    <a:pt x="9704" y="10646"/>
                  </a:lnTo>
                  <a:cubicBezTo>
                    <a:pt x="10249" y="10101"/>
                    <a:pt x="9704" y="7566"/>
                    <a:pt x="9704" y="7566"/>
                  </a:cubicBezTo>
                  <a:cubicBezTo>
                    <a:pt x="9704" y="5915"/>
                    <a:pt x="10736" y="1943"/>
                    <a:pt x="9847" y="1297"/>
                  </a:cubicBezTo>
                  <a:cubicBezTo>
                    <a:pt x="8566" y="364"/>
                    <a:pt x="7327" y="0"/>
                    <a:pt x="626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4"/>
            <p:cNvSpPr/>
            <p:nvPr/>
          </p:nvSpPr>
          <p:spPr>
            <a:xfrm>
              <a:off x="5339937" y="3381812"/>
              <a:ext cx="314318" cy="588040"/>
            </a:xfrm>
            <a:custGeom>
              <a:rect b="b" l="l" r="r" t="t"/>
              <a:pathLst>
                <a:path extrusionOk="0" h="43151" w="23065">
                  <a:moveTo>
                    <a:pt x="21399" y="0"/>
                  </a:moveTo>
                  <a:cubicBezTo>
                    <a:pt x="0" y="610"/>
                    <a:pt x="2133" y="9141"/>
                    <a:pt x="2133" y="9141"/>
                  </a:cubicBezTo>
                  <a:lnTo>
                    <a:pt x="5679" y="42248"/>
                  </a:lnTo>
                  <a:cubicBezTo>
                    <a:pt x="7050" y="42925"/>
                    <a:pt x="8937" y="43151"/>
                    <a:pt x="10843" y="43151"/>
                  </a:cubicBezTo>
                  <a:cubicBezTo>
                    <a:pt x="14655" y="43151"/>
                    <a:pt x="18546" y="42248"/>
                    <a:pt x="18546" y="42248"/>
                  </a:cubicBezTo>
                  <a:lnTo>
                    <a:pt x="18546" y="37491"/>
                  </a:lnTo>
                  <a:lnTo>
                    <a:pt x="21049" y="12825"/>
                  </a:lnTo>
                  <a:cubicBezTo>
                    <a:pt x="23065" y="5539"/>
                    <a:pt x="21399" y="1"/>
                    <a:pt x="21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4"/>
            <p:cNvSpPr/>
            <p:nvPr/>
          </p:nvSpPr>
          <p:spPr>
            <a:xfrm>
              <a:off x="5207917" y="3319947"/>
              <a:ext cx="331011" cy="722870"/>
            </a:xfrm>
            <a:custGeom>
              <a:rect b="b" l="l" r="r" t="t"/>
              <a:pathLst>
                <a:path extrusionOk="0" h="86056" w="30250">
                  <a:moveTo>
                    <a:pt x="9446" y="1"/>
                  </a:moveTo>
                  <a:cubicBezTo>
                    <a:pt x="7849" y="23119"/>
                    <a:pt x="4722" y="53562"/>
                    <a:pt x="0" y="85431"/>
                  </a:cubicBezTo>
                  <a:lnTo>
                    <a:pt x="4274" y="86055"/>
                  </a:lnTo>
                  <a:cubicBezTo>
                    <a:pt x="7880" y="71720"/>
                    <a:pt x="12716" y="65322"/>
                    <a:pt x="13405" y="49480"/>
                  </a:cubicBezTo>
                  <a:cubicBezTo>
                    <a:pt x="13762" y="41291"/>
                    <a:pt x="21134" y="18336"/>
                    <a:pt x="21134" y="18336"/>
                  </a:cubicBezTo>
                  <a:cubicBezTo>
                    <a:pt x="21340" y="18257"/>
                    <a:pt x="21542" y="18166"/>
                    <a:pt x="21737" y="18073"/>
                  </a:cubicBezTo>
                  <a:lnTo>
                    <a:pt x="21743" y="18073"/>
                  </a:lnTo>
                  <a:cubicBezTo>
                    <a:pt x="28518" y="14917"/>
                    <a:pt x="29951" y="6356"/>
                    <a:pt x="30249" y="2542"/>
                  </a:cubicBezTo>
                  <a:lnTo>
                    <a:pt x="94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4"/>
            <p:cNvSpPr/>
            <p:nvPr/>
          </p:nvSpPr>
          <p:spPr>
            <a:xfrm>
              <a:off x="5088343" y="3972919"/>
              <a:ext cx="212712" cy="142993"/>
            </a:xfrm>
            <a:custGeom>
              <a:rect b="b" l="l" r="r" t="t"/>
              <a:pathLst>
                <a:path extrusionOk="0" h="10493" w="15609">
                  <a:moveTo>
                    <a:pt x="8963" y="0"/>
                  </a:moveTo>
                  <a:cubicBezTo>
                    <a:pt x="8658" y="0"/>
                    <a:pt x="8431" y="537"/>
                    <a:pt x="8431" y="537"/>
                  </a:cubicBezTo>
                  <a:cubicBezTo>
                    <a:pt x="8431" y="537"/>
                    <a:pt x="7001" y="4795"/>
                    <a:pt x="5790" y="5318"/>
                  </a:cubicBezTo>
                  <a:cubicBezTo>
                    <a:pt x="4579" y="5839"/>
                    <a:pt x="1" y="6542"/>
                    <a:pt x="428" y="9708"/>
                  </a:cubicBezTo>
                  <a:cubicBezTo>
                    <a:pt x="482" y="10102"/>
                    <a:pt x="544" y="10314"/>
                    <a:pt x="464" y="10492"/>
                  </a:cubicBezTo>
                  <a:lnTo>
                    <a:pt x="14415" y="10492"/>
                  </a:lnTo>
                  <a:cubicBezTo>
                    <a:pt x="15065" y="6448"/>
                    <a:pt x="14177" y="4483"/>
                    <a:pt x="14177" y="4483"/>
                  </a:cubicBezTo>
                  <a:cubicBezTo>
                    <a:pt x="14177" y="4483"/>
                    <a:pt x="15609" y="2349"/>
                    <a:pt x="14837" y="1836"/>
                  </a:cubicBezTo>
                  <a:cubicBezTo>
                    <a:pt x="13689" y="1072"/>
                    <a:pt x="12754" y="816"/>
                    <a:pt x="12016" y="816"/>
                  </a:cubicBezTo>
                  <a:cubicBezTo>
                    <a:pt x="10514" y="816"/>
                    <a:pt x="9830" y="1879"/>
                    <a:pt x="9830" y="1879"/>
                  </a:cubicBezTo>
                  <a:cubicBezTo>
                    <a:pt x="9547" y="398"/>
                    <a:pt x="9226" y="0"/>
                    <a:pt x="89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4"/>
            <p:cNvSpPr/>
            <p:nvPr/>
          </p:nvSpPr>
          <p:spPr>
            <a:xfrm>
              <a:off x="5170288" y="3333203"/>
              <a:ext cx="368651" cy="634306"/>
            </a:xfrm>
            <a:custGeom>
              <a:rect b="b" l="l" r="r" t="t"/>
              <a:pathLst>
                <a:path extrusionOk="0" h="46546" w="27052">
                  <a:moveTo>
                    <a:pt x="9937" y="1"/>
                  </a:moveTo>
                  <a:cubicBezTo>
                    <a:pt x="8266" y="1"/>
                    <a:pt x="6895" y="552"/>
                    <a:pt x="6094" y="1943"/>
                  </a:cubicBezTo>
                  <a:cubicBezTo>
                    <a:pt x="2235" y="8645"/>
                    <a:pt x="1" y="45205"/>
                    <a:pt x="1" y="45205"/>
                  </a:cubicBezTo>
                  <a:cubicBezTo>
                    <a:pt x="1598" y="46269"/>
                    <a:pt x="4707" y="46545"/>
                    <a:pt x="7507" y="46545"/>
                  </a:cubicBezTo>
                  <a:cubicBezTo>
                    <a:pt x="10536" y="46545"/>
                    <a:pt x="13202" y="46222"/>
                    <a:pt x="13202" y="46222"/>
                  </a:cubicBezTo>
                  <a:lnTo>
                    <a:pt x="13202" y="43096"/>
                  </a:lnTo>
                  <a:cubicBezTo>
                    <a:pt x="14015" y="40580"/>
                    <a:pt x="18920" y="19002"/>
                    <a:pt x="18920" y="19002"/>
                  </a:cubicBezTo>
                  <a:cubicBezTo>
                    <a:pt x="25248" y="15344"/>
                    <a:pt x="27051" y="8037"/>
                    <a:pt x="27051" y="8037"/>
                  </a:cubicBezTo>
                  <a:cubicBezTo>
                    <a:pt x="27051" y="8037"/>
                    <a:pt x="16314" y="1"/>
                    <a:pt x="993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4"/>
            <p:cNvSpPr/>
            <p:nvPr/>
          </p:nvSpPr>
          <p:spPr>
            <a:xfrm>
              <a:off x="5348373" y="2444635"/>
              <a:ext cx="184639" cy="230455"/>
            </a:xfrm>
            <a:custGeom>
              <a:rect b="b" l="l" r="r" t="t"/>
              <a:pathLst>
                <a:path extrusionOk="0" h="16911" w="13549">
                  <a:moveTo>
                    <a:pt x="5396" y="1"/>
                  </a:moveTo>
                  <a:cubicBezTo>
                    <a:pt x="4104" y="1"/>
                    <a:pt x="3034" y="448"/>
                    <a:pt x="2563" y="1576"/>
                  </a:cubicBezTo>
                  <a:cubicBezTo>
                    <a:pt x="1127" y="5022"/>
                    <a:pt x="1" y="16910"/>
                    <a:pt x="5868" y="16910"/>
                  </a:cubicBezTo>
                  <a:cubicBezTo>
                    <a:pt x="6057" y="16910"/>
                    <a:pt x="6253" y="16898"/>
                    <a:pt x="6457" y="16873"/>
                  </a:cubicBezTo>
                  <a:cubicBezTo>
                    <a:pt x="12696" y="16098"/>
                    <a:pt x="13549" y="7449"/>
                    <a:pt x="13304" y="4693"/>
                  </a:cubicBezTo>
                  <a:cubicBezTo>
                    <a:pt x="13129" y="2733"/>
                    <a:pt x="8588" y="1"/>
                    <a:pt x="53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4"/>
            <p:cNvSpPr/>
            <p:nvPr/>
          </p:nvSpPr>
          <p:spPr>
            <a:xfrm>
              <a:off x="5353524" y="2428636"/>
              <a:ext cx="248961" cy="207315"/>
            </a:xfrm>
            <a:custGeom>
              <a:rect b="b" l="l" r="r" t="t"/>
              <a:pathLst>
                <a:path extrusionOk="0" h="15213" w="18269">
                  <a:moveTo>
                    <a:pt x="7968" y="0"/>
                  </a:moveTo>
                  <a:cubicBezTo>
                    <a:pt x="3775" y="0"/>
                    <a:pt x="0" y="3545"/>
                    <a:pt x="2440" y="3697"/>
                  </a:cubicBezTo>
                  <a:cubicBezTo>
                    <a:pt x="2285" y="4672"/>
                    <a:pt x="2243" y="6546"/>
                    <a:pt x="3207" y="9436"/>
                  </a:cubicBezTo>
                  <a:cubicBezTo>
                    <a:pt x="3207" y="9436"/>
                    <a:pt x="3209" y="8632"/>
                    <a:pt x="4159" y="8586"/>
                  </a:cubicBezTo>
                  <a:cubicBezTo>
                    <a:pt x="4167" y="8586"/>
                    <a:pt x="4175" y="8586"/>
                    <a:pt x="4183" y="8586"/>
                  </a:cubicBezTo>
                  <a:cubicBezTo>
                    <a:pt x="5114" y="8586"/>
                    <a:pt x="5253" y="11184"/>
                    <a:pt x="4703" y="12013"/>
                  </a:cubicBezTo>
                  <a:cubicBezTo>
                    <a:pt x="4703" y="12013"/>
                    <a:pt x="6051" y="15212"/>
                    <a:pt x="9422" y="15212"/>
                  </a:cubicBezTo>
                  <a:cubicBezTo>
                    <a:pt x="10080" y="15212"/>
                    <a:pt x="10816" y="15090"/>
                    <a:pt x="11634" y="14798"/>
                  </a:cubicBezTo>
                  <a:cubicBezTo>
                    <a:pt x="16153" y="13187"/>
                    <a:pt x="18268" y="1418"/>
                    <a:pt x="8977" y="72"/>
                  </a:cubicBezTo>
                  <a:cubicBezTo>
                    <a:pt x="8640" y="23"/>
                    <a:pt x="8302" y="0"/>
                    <a:pt x="79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4"/>
            <p:cNvSpPr/>
            <p:nvPr/>
          </p:nvSpPr>
          <p:spPr>
            <a:xfrm>
              <a:off x="5113516" y="2716626"/>
              <a:ext cx="590275" cy="752306"/>
            </a:xfrm>
            <a:custGeom>
              <a:rect b="b" l="l" r="r" t="t"/>
              <a:pathLst>
                <a:path extrusionOk="0" h="55205" w="43315">
                  <a:moveTo>
                    <a:pt x="24589" y="1"/>
                  </a:moveTo>
                  <a:cubicBezTo>
                    <a:pt x="20976" y="1"/>
                    <a:pt x="17388" y="604"/>
                    <a:pt x="14550" y="1994"/>
                  </a:cubicBezTo>
                  <a:cubicBezTo>
                    <a:pt x="7720" y="5340"/>
                    <a:pt x="8680" y="32177"/>
                    <a:pt x="8680" y="32177"/>
                  </a:cubicBezTo>
                  <a:cubicBezTo>
                    <a:pt x="8680" y="32177"/>
                    <a:pt x="1" y="41913"/>
                    <a:pt x="2567" y="46888"/>
                  </a:cubicBezTo>
                  <a:cubicBezTo>
                    <a:pt x="4818" y="51250"/>
                    <a:pt x="7918" y="55204"/>
                    <a:pt x="18096" y="55204"/>
                  </a:cubicBezTo>
                  <a:cubicBezTo>
                    <a:pt x="20618" y="55204"/>
                    <a:pt x="23574" y="54962"/>
                    <a:pt x="27059" y="54422"/>
                  </a:cubicBezTo>
                  <a:cubicBezTo>
                    <a:pt x="28696" y="54169"/>
                    <a:pt x="30065" y="54077"/>
                    <a:pt x="31221" y="54077"/>
                  </a:cubicBezTo>
                  <a:cubicBezTo>
                    <a:pt x="34281" y="54077"/>
                    <a:pt x="35846" y="54721"/>
                    <a:pt x="36925" y="54721"/>
                  </a:cubicBezTo>
                  <a:cubicBezTo>
                    <a:pt x="37609" y="54721"/>
                    <a:pt x="38098" y="54462"/>
                    <a:pt x="38650" y="53613"/>
                  </a:cubicBezTo>
                  <a:cubicBezTo>
                    <a:pt x="41356" y="49454"/>
                    <a:pt x="38390" y="44352"/>
                    <a:pt x="38506" y="36186"/>
                  </a:cubicBezTo>
                  <a:cubicBezTo>
                    <a:pt x="38621" y="28021"/>
                    <a:pt x="43314" y="7596"/>
                    <a:pt x="39437" y="4146"/>
                  </a:cubicBezTo>
                  <a:cubicBezTo>
                    <a:pt x="36643" y="1662"/>
                    <a:pt x="30584" y="1"/>
                    <a:pt x="245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4"/>
            <p:cNvSpPr/>
            <p:nvPr/>
          </p:nvSpPr>
          <p:spPr>
            <a:xfrm>
              <a:off x="5297215" y="2448519"/>
              <a:ext cx="179774" cy="69528"/>
            </a:xfrm>
            <a:custGeom>
              <a:rect b="b" l="l" r="r" t="t"/>
              <a:pathLst>
                <a:path extrusionOk="0" h="5102" w="13192">
                  <a:moveTo>
                    <a:pt x="2369" y="1"/>
                  </a:moveTo>
                  <a:cubicBezTo>
                    <a:pt x="940" y="1"/>
                    <a:pt x="0" y="339"/>
                    <a:pt x="259" y="1185"/>
                  </a:cubicBezTo>
                  <a:cubicBezTo>
                    <a:pt x="956" y="3458"/>
                    <a:pt x="7588" y="5101"/>
                    <a:pt x="7588" y="5101"/>
                  </a:cubicBezTo>
                  <a:cubicBezTo>
                    <a:pt x="7588" y="5101"/>
                    <a:pt x="13191" y="3866"/>
                    <a:pt x="10365" y="2086"/>
                  </a:cubicBezTo>
                  <a:cubicBezTo>
                    <a:pt x="8590" y="967"/>
                    <a:pt x="4783" y="1"/>
                    <a:pt x="23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4"/>
            <p:cNvSpPr/>
            <p:nvPr/>
          </p:nvSpPr>
          <p:spPr>
            <a:xfrm>
              <a:off x="5367601" y="2415731"/>
              <a:ext cx="218081" cy="148812"/>
            </a:xfrm>
            <a:custGeom>
              <a:rect b="b" l="l" r="r" t="t"/>
              <a:pathLst>
                <a:path extrusionOk="0" h="10920" w="16003">
                  <a:moveTo>
                    <a:pt x="12198" y="7506"/>
                  </a:moveTo>
                  <a:cubicBezTo>
                    <a:pt x="12200" y="7506"/>
                    <a:pt x="12202" y="7506"/>
                    <a:pt x="12204" y="7506"/>
                  </a:cubicBezTo>
                  <a:cubicBezTo>
                    <a:pt x="13369" y="7511"/>
                    <a:pt x="14763" y="7667"/>
                    <a:pt x="13914" y="9680"/>
                  </a:cubicBezTo>
                  <a:cubicBezTo>
                    <a:pt x="13914" y="9680"/>
                    <a:pt x="12056" y="9539"/>
                    <a:pt x="11276" y="9340"/>
                  </a:cubicBezTo>
                  <a:cubicBezTo>
                    <a:pt x="11276" y="9340"/>
                    <a:pt x="11048" y="7506"/>
                    <a:pt x="12198" y="7506"/>
                  </a:cubicBezTo>
                  <a:close/>
                  <a:moveTo>
                    <a:pt x="5124" y="0"/>
                  </a:moveTo>
                  <a:cubicBezTo>
                    <a:pt x="4300" y="0"/>
                    <a:pt x="3547" y="120"/>
                    <a:pt x="2893" y="375"/>
                  </a:cubicBezTo>
                  <a:cubicBezTo>
                    <a:pt x="552" y="1298"/>
                    <a:pt x="0" y="5963"/>
                    <a:pt x="0" y="5963"/>
                  </a:cubicBezTo>
                  <a:cubicBezTo>
                    <a:pt x="5297" y="10070"/>
                    <a:pt x="14292" y="10920"/>
                    <a:pt x="14292" y="10920"/>
                  </a:cubicBezTo>
                  <a:cubicBezTo>
                    <a:pt x="14292" y="10920"/>
                    <a:pt x="16002" y="3950"/>
                    <a:pt x="12441" y="2123"/>
                  </a:cubicBezTo>
                  <a:cubicBezTo>
                    <a:pt x="9869" y="803"/>
                    <a:pt x="7260" y="0"/>
                    <a:pt x="512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4"/>
            <p:cNvSpPr/>
            <p:nvPr/>
          </p:nvSpPr>
          <p:spPr>
            <a:xfrm>
              <a:off x="5370095" y="2675485"/>
              <a:ext cx="328450" cy="179147"/>
            </a:xfrm>
            <a:custGeom>
              <a:rect b="b" l="l" r="r" t="t"/>
              <a:pathLst>
                <a:path extrusionOk="0" h="13146" w="24102">
                  <a:moveTo>
                    <a:pt x="11225" y="0"/>
                  </a:moveTo>
                  <a:cubicBezTo>
                    <a:pt x="3789" y="0"/>
                    <a:pt x="1" y="3589"/>
                    <a:pt x="1" y="3589"/>
                  </a:cubicBezTo>
                  <a:cubicBezTo>
                    <a:pt x="1" y="3589"/>
                    <a:pt x="7818" y="13075"/>
                    <a:pt x="13992" y="13146"/>
                  </a:cubicBezTo>
                  <a:cubicBezTo>
                    <a:pt x="14011" y="13146"/>
                    <a:pt x="14029" y="13146"/>
                    <a:pt x="14047" y="13146"/>
                  </a:cubicBezTo>
                  <a:cubicBezTo>
                    <a:pt x="20191" y="13146"/>
                    <a:pt x="24102" y="1507"/>
                    <a:pt x="14519" y="225"/>
                  </a:cubicBezTo>
                  <a:cubicBezTo>
                    <a:pt x="13352" y="69"/>
                    <a:pt x="12254" y="0"/>
                    <a:pt x="1122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4"/>
            <p:cNvSpPr/>
            <p:nvPr/>
          </p:nvSpPr>
          <p:spPr>
            <a:xfrm>
              <a:off x="5029189" y="2771027"/>
              <a:ext cx="331026" cy="556779"/>
            </a:xfrm>
            <a:custGeom>
              <a:rect b="b" l="l" r="r" t="t"/>
              <a:pathLst>
                <a:path extrusionOk="0" h="40857" w="24291">
                  <a:moveTo>
                    <a:pt x="18614" y="1"/>
                  </a:moveTo>
                  <a:cubicBezTo>
                    <a:pt x="18614" y="1"/>
                    <a:pt x="0" y="21965"/>
                    <a:pt x="2684" y="32334"/>
                  </a:cubicBezTo>
                  <a:cubicBezTo>
                    <a:pt x="3965" y="37280"/>
                    <a:pt x="7570" y="40857"/>
                    <a:pt x="10413" y="40857"/>
                  </a:cubicBezTo>
                  <a:cubicBezTo>
                    <a:pt x="11523" y="40857"/>
                    <a:pt x="12517" y="40312"/>
                    <a:pt x="13211" y="39091"/>
                  </a:cubicBezTo>
                  <a:cubicBezTo>
                    <a:pt x="15684" y="34740"/>
                    <a:pt x="13211" y="28567"/>
                    <a:pt x="13211" y="28567"/>
                  </a:cubicBezTo>
                  <a:lnTo>
                    <a:pt x="23606" y="12672"/>
                  </a:lnTo>
                  <a:cubicBezTo>
                    <a:pt x="24291" y="2966"/>
                    <a:pt x="18614" y="1"/>
                    <a:pt x="1861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1" name="Google Shape;851;p44"/>
          <p:cNvGrpSpPr/>
          <p:nvPr/>
        </p:nvGrpSpPr>
        <p:grpSpPr>
          <a:xfrm>
            <a:off x="3539970" y="1124280"/>
            <a:ext cx="2363673" cy="3648890"/>
            <a:chOff x="3528598" y="1014587"/>
            <a:chExt cx="2591463" cy="4000538"/>
          </a:xfrm>
        </p:grpSpPr>
        <p:grpSp>
          <p:nvGrpSpPr>
            <p:cNvPr id="852" name="Google Shape;852;p44"/>
            <p:cNvGrpSpPr/>
            <p:nvPr/>
          </p:nvGrpSpPr>
          <p:grpSpPr>
            <a:xfrm rot="-948797">
              <a:off x="4000404" y="1169247"/>
              <a:ext cx="1647851" cy="3691218"/>
              <a:chOff x="3930025" y="1032250"/>
              <a:chExt cx="2585175" cy="4217925"/>
            </a:xfrm>
          </p:grpSpPr>
          <p:sp>
            <p:nvSpPr>
              <p:cNvPr id="853" name="Google Shape;853;p44"/>
              <p:cNvSpPr/>
              <p:nvPr/>
            </p:nvSpPr>
            <p:spPr>
              <a:xfrm>
                <a:off x="3930025" y="4890725"/>
                <a:ext cx="471275" cy="359450"/>
              </a:xfrm>
              <a:custGeom>
                <a:rect b="b" l="l" r="r" t="t"/>
                <a:pathLst>
                  <a:path extrusionOk="0" h="14378" w="18851">
                    <a:moveTo>
                      <a:pt x="14996" y="0"/>
                    </a:moveTo>
                    <a:lnTo>
                      <a:pt x="12320" y="5610"/>
                    </a:lnTo>
                    <a:cubicBezTo>
                      <a:pt x="6545" y="1886"/>
                      <a:pt x="3757" y="474"/>
                      <a:pt x="2849" y="474"/>
                    </a:cubicBezTo>
                    <a:cubicBezTo>
                      <a:pt x="1" y="474"/>
                      <a:pt x="15669" y="14378"/>
                      <a:pt x="15669" y="14378"/>
                    </a:cubicBezTo>
                    <a:lnTo>
                      <a:pt x="18851" y="6540"/>
                    </a:lnTo>
                    <a:lnTo>
                      <a:pt x="1499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44"/>
              <p:cNvSpPr/>
              <p:nvPr/>
            </p:nvSpPr>
            <p:spPr>
              <a:xfrm>
                <a:off x="4249600" y="2964875"/>
                <a:ext cx="1643525" cy="2143650"/>
              </a:xfrm>
              <a:custGeom>
                <a:rect b="b" l="l" r="r" t="t"/>
                <a:pathLst>
                  <a:path extrusionOk="0" h="85746" w="65741">
                    <a:moveTo>
                      <a:pt x="38557" y="0"/>
                    </a:moveTo>
                    <a:cubicBezTo>
                      <a:pt x="18240" y="22663"/>
                      <a:pt x="1" y="81244"/>
                      <a:pt x="1" y="81244"/>
                    </a:cubicBezTo>
                    <a:lnTo>
                      <a:pt x="5613" y="85745"/>
                    </a:lnTo>
                    <a:cubicBezTo>
                      <a:pt x="12528" y="67829"/>
                      <a:pt x="44418" y="18980"/>
                      <a:pt x="44419" y="18978"/>
                    </a:cubicBezTo>
                    <a:lnTo>
                      <a:pt x="44419" y="18978"/>
                    </a:lnTo>
                    <a:cubicBezTo>
                      <a:pt x="44419" y="18980"/>
                      <a:pt x="38378" y="45417"/>
                      <a:pt x="39111" y="49472"/>
                    </a:cubicBezTo>
                    <a:cubicBezTo>
                      <a:pt x="39399" y="51068"/>
                      <a:pt x="47174" y="57069"/>
                      <a:pt x="52614" y="62956"/>
                    </a:cubicBezTo>
                    <a:lnTo>
                      <a:pt x="65740" y="65100"/>
                    </a:lnTo>
                    <a:lnTo>
                      <a:pt x="65740" y="65100"/>
                    </a:lnTo>
                    <a:lnTo>
                      <a:pt x="52673" y="46385"/>
                    </a:lnTo>
                    <a:lnTo>
                      <a:pt x="65145" y="12524"/>
                    </a:lnTo>
                    <a:lnTo>
                      <a:pt x="3855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44"/>
              <p:cNvSpPr/>
              <p:nvPr/>
            </p:nvSpPr>
            <p:spPr>
              <a:xfrm>
                <a:off x="5776850" y="1662325"/>
                <a:ext cx="391325" cy="454225"/>
              </a:xfrm>
              <a:custGeom>
                <a:rect b="b" l="l" r="r" t="t"/>
                <a:pathLst>
                  <a:path extrusionOk="0" h="18169" w="15653">
                    <a:moveTo>
                      <a:pt x="15653" y="1"/>
                    </a:moveTo>
                    <a:lnTo>
                      <a:pt x="6105" y="1418"/>
                    </a:lnTo>
                    <a:lnTo>
                      <a:pt x="3403" y="11480"/>
                    </a:lnTo>
                    <a:lnTo>
                      <a:pt x="189" y="10728"/>
                    </a:lnTo>
                    <a:lnTo>
                      <a:pt x="189" y="10728"/>
                    </a:lnTo>
                    <a:cubicBezTo>
                      <a:pt x="189" y="10729"/>
                      <a:pt x="0" y="16553"/>
                      <a:pt x="7298" y="17869"/>
                    </a:cubicBezTo>
                    <a:cubicBezTo>
                      <a:pt x="8470" y="18080"/>
                      <a:pt x="9462" y="18169"/>
                      <a:pt x="10302" y="18169"/>
                    </a:cubicBezTo>
                    <a:cubicBezTo>
                      <a:pt x="14695" y="18169"/>
                      <a:pt x="14926" y="15743"/>
                      <a:pt x="14926" y="15743"/>
                    </a:cubicBezTo>
                    <a:lnTo>
                      <a:pt x="11745" y="13912"/>
                    </a:lnTo>
                    <a:lnTo>
                      <a:pt x="15653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6" name="Google Shape;856;p44"/>
              <p:cNvSpPr/>
              <p:nvPr/>
            </p:nvSpPr>
            <p:spPr>
              <a:xfrm>
                <a:off x="5642375" y="1238400"/>
                <a:ext cx="718950" cy="631850"/>
              </a:xfrm>
              <a:custGeom>
                <a:rect b="b" l="l" r="r" t="t"/>
                <a:pathLst>
                  <a:path extrusionOk="0" h="25274" w="28758">
                    <a:moveTo>
                      <a:pt x="8795" y="0"/>
                    </a:moveTo>
                    <a:cubicBezTo>
                      <a:pt x="8795" y="0"/>
                      <a:pt x="0" y="19675"/>
                      <a:pt x="4072" y="22990"/>
                    </a:cubicBezTo>
                    <a:cubicBezTo>
                      <a:pt x="5698" y="24315"/>
                      <a:pt x="8439" y="25274"/>
                      <a:pt x="11411" y="25274"/>
                    </a:cubicBezTo>
                    <a:cubicBezTo>
                      <a:pt x="15873" y="25274"/>
                      <a:pt x="20856" y="23112"/>
                      <a:pt x="23370" y="16785"/>
                    </a:cubicBezTo>
                    <a:cubicBezTo>
                      <a:pt x="28757" y="3225"/>
                      <a:pt x="25814" y="2741"/>
                      <a:pt x="25814" y="2741"/>
                    </a:cubicBezTo>
                    <a:lnTo>
                      <a:pt x="8795" y="0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7" name="Google Shape;857;p44"/>
              <p:cNvSpPr/>
              <p:nvPr/>
            </p:nvSpPr>
            <p:spPr>
              <a:xfrm>
                <a:off x="6077025" y="1278575"/>
                <a:ext cx="331525" cy="534000"/>
              </a:xfrm>
              <a:custGeom>
                <a:rect b="b" l="l" r="r" t="t"/>
                <a:pathLst>
                  <a:path extrusionOk="0" h="21360" w="13261">
                    <a:moveTo>
                      <a:pt x="2100" y="1"/>
                    </a:moveTo>
                    <a:cubicBezTo>
                      <a:pt x="2100" y="1"/>
                      <a:pt x="0" y="7492"/>
                      <a:pt x="5107" y="9514"/>
                    </a:cubicBezTo>
                    <a:lnTo>
                      <a:pt x="4320" y="13334"/>
                    </a:lnTo>
                    <a:lnTo>
                      <a:pt x="5889" y="14048"/>
                    </a:lnTo>
                    <a:lnTo>
                      <a:pt x="7474" y="10121"/>
                    </a:lnTo>
                    <a:cubicBezTo>
                      <a:pt x="7474" y="10121"/>
                      <a:pt x="7493" y="10121"/>
                      <a:pt x="7526" y="10121"/>
                    </a:cubicBezTo>
                    <a:cubicBezTo>
                      <a:pt x="7887" y="10121"/>
                      <a:pt x="9977" y="10215"/>
                      <a:pt x="9257" y="12433"/>
                    </a:cubicBezTo>
                    <a:cubicBezTo>
                      <a:pt x="8224" y="15608"/>
                      <a:pt x="6632" y="16185"/>
                      <a:pt x="5611" y="16185"/>
                    </a:cubicBezTo>
                    <a:cubicBezTo>
                      <a:pt x="5028" y="16185"/>
                      <a:pt x="4631" y="15997"/>
                      <a:pt x="4631" y="15997"/>
                    </a:cubicBezTo>
                    <a:lnTo>
                      <a:pt x="2336" y="21359"/>
                    </a:lnTo>
                    <a:lnTo>
                      <a:pt x="2336" y="21359"/>
                    </a:lnTo>
                    <a:cubicBezTo>
                      <a:pt x="2336" y="21359"/>
                      <a:pt x="10332" y="16050"/>
                      <a:pt x="11902" y="8541"/>
                    </a:cubicBezTo>
                    <a:cubicBezTo>
                      <a:pt x="13261" y="2045"/>
                      <a:pt x="11642" y="1607"/>
                      <a:pt x="11181" y="1607"/>
                    </a:cubicBezTo>
                    <a:cubicBezTo>
                      <a:pt x="11109" y="1607"/>
                      <a:pt x="11066" y="1618"/>
                      <a:pt x="11066" y="1618"/>
                    </a:cubicBezTo>
                    <a:lnTo>
                      <a:pt x="210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8" name="Google Shape;858;p44"/>
              <p:cNvSpPr/>
              <p:nvPr/>
            </p:nvSpPr>
            <p:spPr>
              <a:xfrm>
                <a:off x="5337225" y="1032250"/>
                <a:ext cx="1177975" cy="445400"/>
              </a:xfrm>
              <a:custGeom>
                <a:rect b="b" l="l" r="r" t="t"/>
                <a:pathLst>
                  <a:path extrusionOk="0" h="17816" w="47119">
                    <a:moveTo>
                      <a:pt x="27039" y="1"/>
                    </a:moveTo>
                    <a:cubicBezTo>
                      <a:pt x="23023" y="1"/>
                      <a:pt x="21095" y="8298"/>
                      <a:pt x="21095" y="8298"/>
                    </a:cubicBezTo>
                    <a:cubicBezTo>
                      <a:pt x="17236" y="7896"/>
                      <a:pt x="14567" y="7718"/>
                      <a:pt x="12862" y="7718"/>
                    </a:cubicBezTo>
                    <a:cubicBezTo>
                      <a:pt x="0" y="7718"/>
                      <a:pt x="42007" y="17816"/>
                      <a:pt x="42007" y="17816"/>
                    </a:cubicBezTo>
                    <a:cubicBezTo>
                      <a:pt x="47118" y="2134"/>
                      <a:pt x="38321" y="1714"/>
                      <a:pt x="27501" y="37"/>
                    </a:cubicBezTo>
                    <a:cubicBezTo>
                      <a:pt x="27344" y="13"/>
                      <a:pt x="27190" y="1"/>
                      <a:pt x="270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9" name="Google Shape;859;p44"/>
              <p:cNvSpPr/>
              <p:nvPr/>
            </p:nvSpPr>
            <p:spPr>
              <a:xfrm>
                <a:off x="5337325" y="1225225"/>
                <a:ext cx="1050200" cy="252425"/>
              </a:xfrm>
              <a:custGeom>
                <a:rect b="b" l="l" r="r" t="t"/>
                <a:pathLst>
                  <a:path extrusionOk="0" h="10097" w="42008">
                    <a:moveTo>
                      <a:pt x="12856" y="0"/>
                    </a:moveTo>
                    <a:cubicBezTo>
                      <a:pt x="0" y="0"/>
                      <a:pt x="42003" y="10097"/>
                      <a:pt x="42003" y="10097"/>
                    </a:cubicBezTo>
                    <a:lnTo>
                      <a:pt x="42008" y="10087"/>
                    </a:lnTo>
                    <a:cubicBezTo>
                      <a:pt x="41958" y="10075"/>
                      <a:pt x="41911" y="10068"/>
                      <a:pt x="41862" y="10056"/>
                    </a:cubicBezTo>
                    <a:cubicBezTo>
                      <a:pt x="27658" y="6717"/>
                      <a:pt x="21091" y="580"/>
                      <a:pt x="21091" y="580"/>
                    </a:cubicBezTo>
                    <a:cubicBezTo>
                      <a:pt x="17231" y="178"/>
                      <a:pt x="14561" y="0"/>
                      <a:pt x="128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0" name="Google Shape;860;p44"/>
              <p:cNvSpPr/>
              <p:nvPr/>
            </p:nvSpPr>
            <p:spPr>
              <a:xfrm>
                <a:off x="4370725" y="2086250"/>
                <a:ext cx="1273600" cy="599925"/>
              </a:xfrm>
              <a:custGeom>
                <a:rect b="b" l="l" r="r" t="t"/>
                <a:pathLst>
                  <a:path extrusionOk="0" h="23997" w="50944">
                    <a:moveTo>
                      <a:pt x="42568" y="1"/>
                    </a:moveTo>
                    <a:lnTo>
                      <a:pt x="28867" y="15551"/>
                    </a:lnTo>
                    <a:lnTo>
                      <a:pt x="9645" y="12546"/>
                    </a:lnTo>
                    <a:cubicBezTo>
                      <a:pt x="7838" y="10667"/>
                      <a:pt x="7063" y="10048"/>
                      <a:pt x="6826" y="10048"/>
                    </a:cubicBezTo>
                    <a:cubicBezTo>
                      <a:pt x="6366" y="10048"/>
                      <a:pt x="7926" y="12374"/>
                      <a:pt x="7926" y="12374"/>
                    </a:cubicBezTo>
                    <a:cubicBezTo>
                      <a:pt x="5103" y="11687"/>
                      <a:pt x="3701" y="11435"/>
                      <a:pt x="3164" y="11435"/>
                    </a:cubicBezTo>
                    <a:cubicBezTo>
                      <a:pt x="1685" y="11435"/>
                      <a:pt x="6745" y="13340"/>
                      <a:pt x="6745" y="13340"/>
                    </a:cubicBezTo>
                    <a:cubicBezTo>
                      <a:pt x="4039" y="12429"/>
                      <a:pt x="2731" y="12096"/>
                      <a:pt x="2266" y="12096"/>
                    </a:cubicBezTo>
                    <a:cubicBezTo>
                      <a:pt x="998" y="12096"/>
                      <a:pt x="5973" y="14566"/>
                      <a:pt x="5973" y="14566"/>
                    </a:cubicBezTo>
                    <a:cubicBezTo>
                      <a:pt x="3046" y="13811"/>
                      <a:pt x="1669" y="13535"/>
                      <a:pt x="1225" y="13535"/>
                    </a:cubicBezTo>
                    <a:cubicBezTo>
                      <a:pt x="0" y="13535"/>
                      <a:pt x="5864" y="15639"/>
                      <a:pt x="5864" y="15639"/>
                    </a:cubicBezTo>
                    <a:cubicBezTo>
                      <a:pt x="3611" y="15099"/>
                      <a:pt x="2427" y="14894"/>
                      <a:pt x="1927" y="14894"/>
                    </a:cubicBezTo>
                    <a:cubicBezTo>
                      <a:pt x="360" y="14894"/>
                      <a:pt x="5521" y="16907"/>
                      <a:pt x="5521" y="16907"/>
                    </a:cubicBezTo>
                    <a:cubicBezTo>
                      <a:pt x="5521" y="16907"/>
                      <a:pt x="27020" y="23176"/>
                      <a:pt x="30628" y="23970"/>
                    </a:cubicBezTo>
                    <a:cubicBezTo>
                      <a:pt x="30708" y="23988"/>
                      <a:pt x="30795" y="23996"/>
                      <a:pt x="30889" y="23996"/>
                    </a:cubicBezTo>
                    <a:cubicBezTo>
                      <a:pt x="34974" y="23996"/>
                      <a:pt x="50944" y="7346"/>
                      <a:pt x="50944" y="7346"/>
                    </a:cubicBezTo>
                    <a:lnTo>
                      <a:pt x="42568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1" name="Google Shape;861;p44"/>
              <p:cNvSpPr/>
              <p:nvPr/>
            </p:nvSpPr>
            <p:spPr>
              <a:xfrm>
                <a:off x="5347975" y="1926625"/>
                <a:ext cx="433600" cy="355475"/>
              </a:xfrm>
              <a:custGeom>
                <a:rect b="b" l="l" r="r" t="t"/>
                <a:pathLst>
                  <a:path extrusionOk="0" h="14219" w="17344">
                    <a:moveTo>
                      <a:pt x="12476" y="1"/>
                    </a:moveTo>
                    <a:cubicBezTo>
                      <a:pt x="7718" y="1"/>
                      <a:pt x="0" y="8879"/>
                      <a:pt x="0" y="8879"/>
                    </a:cubicBezTo>
                    <a:lnTo>
                      <a:pt x="4794" y="14218"/>
                    </a:lnTo>
                    <a:cubicBezTo>
                      <a:pt x="4794" y="14218"/>
                      <a:pt x="17344" y="156"/>
                      <a:pt x="12598" y="3"/>
                    </a:cubicBezTo>
                    <a:cubicBezTo>
                      <a:pt x="12558" y="1"/>
                      <a:pt x="12517" y="1"/>
                      <a:pt x="1247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44"/>
              <p:cNvSpPr/>
              <p:nvPr/>
            </p:nvSpPr>
            <p:spPr>
              <a:xfrm>
                <a:off x="5137125" y="1918975"/>
                <a:ext cx="1250700" cy="1413475"/>
              </a:xfrm>
              <a:custGeom>
                <a:rect b="b" l="l" r="r" t="t"/>
                <a:pathLst>
                  <a:path extrusionOk="0" h="56539" w="50028">
                    <a:moveTo>
                      <a:pt x="22822" y="0"/>
                    </a:moveTo>
                    <a:cubicBezTo>
                      <a:pt x="20563" y="0"/>
                      <a:pt x="18801" y="499"/>
                      <a:pt x="17961" y="1720"/>
                    </a:cubicBezTo>
                    <a:cubicBezTo>
                      <a:pt x="14335" y="7000"/>
                      <a:pt x="1" y="42816"/>
                      <a:pt x="1" y="42816"/>
                    </a:cubicBezTo>
                    <a:cubicBezTo>
                      <a:pt x="1" y="42816"/>
                      <a:pt x="15218" y="53027"/>
                      <a:pt x="30222" y="56538"/>
                    </a:cubicBezTo>
                    <a:cubicBezTo>
                      <a:pt x="30222" y="56538"/>
                      <a:pt x="50028" y="11831"/>
                      <a:pt x="46256" y="8252"/>
                    </a:cubicBezTo>
                    <a:cubicBezTo>
                      <a:pt x="45066" y="7123"/>
                      <a:pt x="42166" y="5529"/>
                      <a:pt x="38643" y="4042"/>
                    </a:cubicBezTo>
                    <a:cubicBezTo>
                      <a:pt x="37372" y="5046"/>
                      <a:pt x="35683" y="5523"/>
                      <a:pt x="33981" y="5523"/>
                    </a:cubicBezTo>
                    <a:cubicBezTo>
                      <a:pt x="30646" y="5523"/>
                      <a:pt x="27261" y="3692"/>
                      <a:pt x="26868" y="404"/>
                    </a:cubicBezTo>
                    <a:cubicBezTo>
                      <a:pt x="25419" y="147"/>
                      <a:pt x="24047" y="0"/>
                      <a:pt x="2282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3" name="Google Shape;863;p44"/>
              <p:cNvSpPr/>
              <p:nvPr/>
            </p:nvSpPr>
            <p:spPr>
              <a:xfrm>
                <a:off x="4296021" y="2437881"/>
                <a:ext cx="990316" cy="603858"/>
              </a:xfrm>
              <a:custGeom>
                <a:rect b="b" l="l" r="r" t="t"/>
                <a:pathLst>
                  <a:path extrusionOk="0" h="44013" w="46088">
                    <a:moveTo>
                      <a:pt x="6063" y="1"/>
                    </a:moveTo>
                    <a:lnTo>
                      <a:pt x="1" y="39090"/>
                    </a:lnTo>
                    <a:lnTo>
                      <a:pt x="38020" y="44012"/>
                    </a:lnTo>
                    <a:lnTo>
                      <a:pt x="46088" y="5726"/>
                    </a:lnTo>
                    <a:lnTo>
                      <a:pt x="606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4" name="Google Shape;864;p44"/>
              <p:cNvSpPr/>
              <p:nvPr/>
            </p:nvSpPr>
            <p:spPr>
              <a:xfrm>
                <a:off x="4854750" y="2398675"/>
                <a:ext cx="1267875" cy="618250"/>
              </a:xfrm>
              <a:custGeom>
                <a:rect b="b" l="l" r="r" t="t"/>
                <a:pathLst>
                  <a:path extrusionOk="0" h="24730" w="50715">
                    <a:moveTo>
                      <a:pt x="41863" y="1"/>
                    </a:moveTo>
                    <a:lnTo>
                      <a:pt x="29237" y="16436"/>
                    </a:lnTo>
                    <a:lnTo>
                      <a:pt x="9857" y="14728"/>
                    </a:lnTo>
                    <a:cubicBezTo>
                      <a:pt x="7955" y="12999"/>
                      <a:pt x="7135" y="12425"/>
                      <a:pt x="6886" y="12425"/>
                    </a:cubicBezTo>
                    <a:cubicBezTo>
                      <a:pt x="6392" y="12425"/>
                      <a:pt x="8130" y="14673"/>
                      <a:pt x="8130" y="14673"/>
                    </a:cubicBezTo>
                    <a:cubicBezTo>
                      <a:pt x="5526" y="14221"/>
                      <a:pt x="4119" y="14050"/>
                      <a:pt x="3483" y="14050"/>
                    </a:cubicBezTo>
                    <a:cubicBezTo>
                      <a:pt x="1496" y="14050"/>
                      <a:pt x="7017" y="15717"/>
                      <a:pt x="7017" y="15717"/>
                    </a:cubicBezTo>
                    <a:cubicBezTo>
                      <a:pt x="4408" y="15029"/>
                      <a:pt x="3079" y="14772"/>
                      <a:pt x="2548" y="14772"/>
                    </a:cubicBezTo>
                    <a:cubicBezTo>
                      <a:pt x="989" y="14772"/>
                      <a:pt x="6328" y="16989"/>
                      <a:pt x="6328" y="16989"/>
                    </a:cubicBezTo>
                    <a:cubicBezTo>
                      <a:pt x="3561" y="16471"/>
                      <a:pt x="2163" y="16276"/>
                      <a:pt x="1627" y="16276"/>
                    </a:cubicBezTo>
                    <a:cubicBezTo>
                      <a:pt x="0" y="16276"/>
                      <a:pt x="6293" y="18068"/>
                      <a:pt x="6293" y="18068"/>
                    </a:cubicBezTo>
                    <a:cubicBezTo>
                      <a:pt x="4241" y="17720"/>
                      <a:pt x="3068" y="17584"/>
                      <a:pt x="2489" y="17584"/>
                    </a:cubicBezTo>
                    <a:cubicBezTo>
                      <a:pt x="400" y="17584"/>
                      <a:pt x="6034" y="19355"/>
                      <a:pt x="6034" y="19355"/>
                    </a:cubicBezTo>
                    <a:cubicBezTo>
                      <a:pt x="6034" y="19355"/>
                      <a:pt x="27907" y="24166"/>
                      <a:pt x="31560" y="24717"/>
                    </a:cubicBezTo>
                    <a:cubicBezTo>
                      <a:pt x="31613" y="24725"/>
                      <a:pt x="31669" y="24729"/>
                      <a:pt x="31728" y="24729"/>
                    </a:cubicBezTo>
                    <a:cubicBezTo>
                      <a:pt x="35666" y="24729"/>
                      <a:pt x="50715" y="6767"/>
                      <a:pt x="50715" y="6767"/>
                    </a:cubicBezTo>
                    <a:lnTo>
                      <a:pt x="41863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65" name="Google Shape;865;p44"/>
            <p:cNvSpPr/>
            <p:nvPr/>
          </p:nvSpPr>
          <p:spPr>
            <a:xfrm rot="-4445573">
              <a:off x="5376185" y="4085787"/>
              <a:ext cx="300395" cy="314554"/>
            </a:xfrm>
            <a:custGeom>
              <a:rect b="b" l="l" r="r" t="t"/>
              <a:pathLst>
                <a:path extrusionOk="0" h="14378" w="18851">
                  <a:moveTo>
                    <a:pt x="14996" y="0"/>
                  </a:moveTo>
                  <a:lnTo>
                    <a:pt x="12320" y="5610"/>
                  </a:lnTo>
                  <a:cubicBezTo>
                    <a:pt x="6545" y="1886"/>
                    <a:pt x="3757" y="474"/>
                    <a:pt x="2849" y="474"/>
                  </a:cubicBezTo>
                  <a:cubicBezTo>
                    <a:pt x="1" y="474"/>
                    <a:pt x="15669" y="14378"/>
                    <a:pt x="15669" y="14378"/>
                  </a:cubicBezTo>
                  <a:lnTo>
                    <a:pt x="18851" y="6540"/>
                  </a:lnTo>
                  <a:lnTo>
                    <a:pt x="1499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45"/>
          <p:cNvSpPr txBox="1"/>
          <p:nvPr>
            <p:ph type="title"/>
          </p:nvPr>
        </p:nvSpPr>
        <p:spPr>
          <a:xfrm>
            <a:off x="2179200" y="196200"/>
            <a:ext cx="47856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I. Students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71" name="Google Shape;87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62" y="688800"/>
            <a:ext cx="7420682" cy="4311825"/>
          </a:xfrm>
          <a:prstGeom prst="rect">
            <a:avLst/>
          </a:prstGeom>
          <a:noFill/>
          <a:ln>
            <a:noFill/>
          </a:ln>
        </p:spPr>
      </p:pic>
      <p:sp>
        <p:nvSpPr>
          <p:cNvPr id="872" name="Google Shape;872;p45"/>
          <p:cNvSpPr txBox="1"/>
          <p:nvPr/>
        </p:nvSpPr>
        <p:spPr>
          <a:xfrm>
            <a:off x="0" y="0"/>
            <a:ext cx="16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Archetypes &amp; Personas</a:t>
            </a:r>
            <a:endParaRPr b="1" sz="80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796050" y="223625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Team Members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3" name="Google Shape;253;p28"/>
          <p:cNvSpPr txBox="1"/>
          <p:nvPr>
            <p:ph idx="2" type="title"/>
          </p:nvPr>
        </p:nvSpPr>
        <p:spPr>
          <a:xfrm>
            <a:off x="6812075" y="4157425"/>
            <a:ext cx="1025400" cy="3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Marta</a:t>
            </a:r>
            <a:endParaRPr/>
          </a:p>
        </p:txBody>
      </p:sp>
      <p:grpSp>
        <p:nvGrpSpPr>
          <p:cNvPr id="254" name="Google Shape;254;p28"/>
          <p:cNvGrpSpPr/>
          <p:nvPr/>
        </p:nvGrpSpPr>
        <p:grpSpPr>
          <a:xfrm>
            <a:off x="6657974" y="1201527"/>
            <a:ext cx="1586019" cy="2867448"/>
            <a:chOff x="12044017" y="736877"/>
            <a:chExt cx="1724308" cy="3117469"/>
          </a:xfrm>
        </p:grpSpPr>
        <p:sp>
          <p:nvSpPr>
            <p:cNvPr id="255" name="Google Shape;255;p28"/>
            <p:cNvSpPr/>
            <p:nvPr/>
          </p:nvSpPr>
          <p:spPr>
            <a:xfrm>
              <a:off x="12968325" y="2528975"/>
              <a:ext cx="800000" cy="464500"/>
            </a:xfrm>
            <a:custGeom>
              <a:rect b="b" l="l" r="r" t="t"/>
              <a:pathLst>
                <a:path extrusionOk="0" h="18580" w="32000">
                  <a:moveTo>
                    <a:pt x="6451" y="1"/>
                  </a:moveTo>
                  <a:lnTo>
                    <a:pt x="0" y="4542"/>
                  </a:lnTo>
                  <a:lnTo>
                    <a:pt x="1344" y="8940"/>
                  </a:lnTo>
                  <a:cubicBezTo>
                    <a:pt x="2281" y="12010"/>
                    <a:pt x="3441" y="15369"/>
                    <a:pt x="6235" y="16949"/>
                  </a:cubicBezTo>
                  <a:cubicBezTo>
                    <a:pt x="7414" y="17617"/>
                    <a:pt x="8722" y="17871"/>
                    <a:pt x="10069" y="17871"/>
                  </a:cubicBezTo>
                  <a:cubicBezTo>
                    <a:pt x="11815" y="17871"/>
                    <a:pt x="13625" y="17443"/>
                    <a:pt x="15305" y="16931"/>
                  </a:cubicBezTo>
                  <a:cubicBezTo>
                    <a:pt x="16006" y="16719"/>
                    <a:pt x="25399" y="13309"/>
                    <a:pt x="25848" y="12336"/>
                  </a:cubicBezTo>
                  <a:lnTo>
                    <a:pt x="28083" y="13883"/>
                  </a:lnTo>
                  <a:cubicBezTo>
                    <a:pt x="28338" y="14059"/>
                    <a:pt x="28534" y="14307"/>
                    <a:pt x="28648" y="14595"/>
                  </a:cubicBezTo>
                  <a:cubicBezTo>
                    <a:pt x="29088" y="15709"/>
                    <a:pt x="30370" y="18580"/>
                    <a:pt x="31884" y="18580"/>
                  </a:cubicBezTo>
                  <a:cubicBezTo>
                    <a:pt x="31901" y="18580"/>
                    <a:pt x="31919" y="18579"/>
                    <a:pt x="31937" y="18578"/>
                  </a:cubicBezTo>
                  <a:cubicBezTo>
                    <a:pt x="32000" y="16343"/>
                    <a:pt x="27720" y="7597"/>
                    <a:pt x="27720" y="7597"/>
                  </a:cubicBezTo>
                  <a:lnTo>
                    <a:pt x="24373" y="9232"/>
                  </a:lnTo>
                  <a:cubicBezTo>
                    <a:pt x="21619" y="10275"/>
                    <a:pt x="18833" y="11316"/>
                    <a:pt x="15921" y="11816"/>
                  </a:cubicBezTo>
                  <a:cubicBezTo>
                    <a:pt x="15005" y="11973"/>
                    <a:pt x="13922" y="12137"/>
                    <a:pt x="12847" y="12137"/>
                  </a:cubicBezTo>
                  <a:cubicBezTo>
                    <a:pt x="11411" y="12137"/>
                    <a:pt x="9991" y="11846"/>
                    <a:pt x="9008" y="10860"/>
                  </a:cubicBezTo>
                  <a:cubicBezTo>
                    <a:pt x="8502" y="10353"/>
                    <a:pt x="8227" y="9658"/>
                    <a:pt x="8048" y="8964"/>
                  </a:cubicBezTo>
                  <a:cubicBezTo>
                    <a:pt x="7290" y="6012"/>
                    <a:pt x="6685" y="3061"/>
                    <a:pt x="6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13613750" y="2718900"/>
              <a:ext cx="154550" cy="274550"/>
            </a:xfrm>
            <a:custGeom>
              <a:rect b="b" l="l" r="r" t="t"/>
              <a:pathLst>
                <a:path extrusionOk="0" h="10982" w="6182">
                  <a:moveTo>
                    <a:pt x="1903" y="0"/>
                  </a:moveTo>
                  <a:lnTo>
                    <a:pt x="0" y="969"/>
                  </a:lnTo>
                  <a:cubicBezTo>
                    <a:pt x="391" y="1409"/>
                    <a:pt x="863" y="1775"/>
                    <a:pt x="1393" y="2030"/>
                  </a:cubicBezTo>
                  <a:cubicBezTo>
                    <a:pt x="1492" y="2077"/>
                    <a:pt x="1595" y="2123"/>
                    <a:pt x="1669" y="2204"/>
                  </a:cubicBezTo>
                  <a:cubicBezTo>
                    <a:pt x="1751" y="2294"/>
                    <a:pt x="1785" y="2417"/>
                    <a:pt x="1819" y="2535"/>
                  </a:cubicBezTo>
                  <a:cubicBezTo>
                    <a:pt x="2172" y="3762"/>
                    <a:pt x="2694" y="4934"/>
                    <a:pt x="3370" y="6016"/>
                  </a:cubicBezTo>
                  <a:cubicBezTo>
                    <a:pt x="3433" y="6118"/>
                    <a:pt x="3498" y="6222"/>
                    <a:pt x="3514" y="6341"/>
                  </a:cubicBezTo>
                  <a:cubicBezTo>
                    <a:pt x="3530" y="6453"/>
                    <a:pt x="3497" y="6566"/>
                    <a:pt x="3469" y="6675"/>
                  </a:cubicBezTo>
                  <a:cubicBezTo>
                    <a:pt x="3358" y="7088"/>
                    <a:pt x="3280" y="7510"/>
                    <a:pt x="3235" y="7935"/>
                  </a:cubicBezTo>
                  <a:cubicBezTo>
                    <a:pt x="3844" y="9233"/>
                    <a:pt x="4884" y="10981"/>
                    <a:pt x="6065" y="10981"/>
                  </a:cubicBezTo>
                  <a:cubicBezTo>
                    <a:pt x="6083" y="10981"/>
                    <a:pt x="6101" y="10981"/>
                    <a:pt x="6119" y="10980"/>
                  </a:cubicBezTo>
                  <a:cubicBezTo>
                    <a:pt x="6182" y="8746"/>
                    <a:pt x="1903" y="0"/>
                    <a:pt x="19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/>
            <p:nvPr/>
          </p:nvSpPr>
          <p:spPr>
            <a:xfrm>
              <a:off x="12428177" y="2665286"/>
              <a:ext cx="353825" cy="1189059"/>
            </a:xfrm>
            <a:custGeom>
              <a:rect b="b" l="l" r="r" t="t"/>
              <a:pathLst>
                <a:path extrusionOk="0" h="32881" w="14153">
                  <a:moveTo>
                    <a:pt x="8329" y="0"/>
                  </a:moveTo>
                  <a:lnTo>
                    <a:pt x="8140" y="28962"/>
                  </a:lnTo>
                  <a:lnTo>
                    <a:pt x="5765" y="30583"/>
                  </a:lnTo>
                  <a:cubicBezTo>
                    <a:pt x="5509" y="30758"/>
                    <a:pt x="5208" y="30852"/>
                    <a:pt x="4898" y="30856"/>
                  </a:cubicBezTo>
                  <a:cubicBezTo>
                    <a:pt x="3686" y="30867"/>
                    <a:pt x="487" y="31039"/>
                    <a:pt x="0" y="32499"/>
                  </a:cubicBezTo>
                  <a:cubicBezTo>
                    <a:pt x="689" y="32785"/>
                    <a:pt x="2225" y="32881"/>
                    <a:pt x="3967" y="32881"/>
                  </a:cubicBezTo>
                  <a:cubicBezTo>
                    <a:pt x="7453" y="32881"/>
                    <a:pt x="11763" y="32499"/>
                    <a:pt x="11763" y="32499"/>
                  </a:cubicBezTo>
                  <a:lnTo>
                    <a:pt x="11399" y="29024"/>
                  </a:lnTo>
                  <a:lnTo>
                    <a:pt x="14153" y="483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12331050" y="958500"/>
              <a:ext cx="1001350" cy="988850"/>
            </a:xfrm>
            <a:custGeom>
              <a:rect b="b" l="l" r="r" t="t"/>
              <a:pathLst>
                <a:path extrusionOk="0" h="39554" w="40054">
                  <a:moveTo>
                    <a:pt x="20595" y="0"/>
                  </a:moveTo>
                  <a:cubicBezTo>
                    <a:pt x="19279" y="0"/>
                    <a:pt x="17954" y="186"/>
                    <a:pt x="16721" y="453"/>
                  </a:cubicBezTo>
                  <a:cubicBezTo>
                    <a:pt x="15259" y="769"/>
                    <a:pt x="13636" y="1621"/>
                    <a:pt x="12667" y="2780"/>
                  </a:cubicBezTo>
                  <a:cubicBezTo>
                    <a:pt x="12032" y="3541"/>
                    <a:pt x="11628" y="4449"/>
                    <a:pt x="11437" y="5418"/>
                  </a:cubicBezTo>
                  <a:cubicBezTo>
                    <a:pt x="11237" y="6435"/>
                    <a:pt x="11102" y="7335"/>
                    <a:pt x="11147" y="8371"/>
                  </a:cubicBezTo>
                  <a:cubicBezTo>
                    <a:pt x="8719" y="8480"/>
                    <a:pt x="6274" y="8703"/>
                    <a:pt x="4469" y="10576"/>
                  </a:cubicBezTo>
                  <a:cubicBezTo>
                    <a:pt x="3371" y="11717"/>
                    <a:pt x="2799" y="13347"/>
                    <a:pt x="2943" y="14923"/>
                  </a:cubicBezTo>
                  <a:cubicBezTo>
                    <a:pt x="3087" y="16500"/>
                    <a:pt x="3946" y="17998"/>
                    <a:pt x="5235" y="18920"/>
                  </a:cubicBezTo>
                  <a:cubicBezTo>
                    <a:pt x="3736" y="20026"/>
                    <a:pt x="2348" y="21330"/>
                    <a:pt x="1406" y="22937"/>
                  </a:cubicBezTo>
                  <a:cubicBezTo>
                    <a:pt x="465" y="24544"/>
                    <a:pt x="1" y="26485"/>
                    <a:pt x="409" y="28302"/>
                  </a:cubicBezTo>
                  <a:cubicBezTo>
                    <a:pt x="818" y="30119"/>
                    <a:pt x="2189" y="31757"/>
                    <a:pt x="3994" y="32221"/>
                  </a:cubicBezTo>
                  <a:cubicBezTo>
                    <a:pt x="3033" y="33873"/>
                    <a:pt x="3510" y="36121"/>
                    <a:pt x="4840" y="37493"/>
                  </a:cubicBezTo>
                  <a:cubicBezTo>
                    <a:pt x="6061" y="38752"/>
                    <a:pt x="7857" y="39330"/>
                    <a:pt x="9619" y="39330"/>
                  </a:cubicBezTo>
                  <a:cubicBezTo>
                    <a:pt x="9776" y="39330"/>
                    <a:pt x="9933" y="39326"/>
                    <a:pt x="10089" y="39317"/>
                  </a:cubicBezTo>
                  <a:cubicBezTo>
                    <a:pt x="11997" y="39205"/>
                    <a:pt x="13820" y="38487"/>
                    <a:pt x="15515" y="37603"/>
                  </a:cubicBezTo>
                  <a:lnTo>
                    <a:pt x="24411" y="38207"/>
                  </a:lnTo>
                  <a:cubicBezTo>
                    <a:pt x="25837" y="39131"/>
                    <a:pt x="27497" y="39554"/>
                    <a:pt x="29183" y="39554"/>
                  </a:cubicBezTo>
                  <a:cubicBezTo>
                    <a:pt x="31645" y="39554"/>
                    <a:pt x="34164" y="38652"/>
                    <a:pt x="36093" y="37090"/>
                  </a:cubicBezTo>
                  <a:cubicBezTo>
                    <a:pt x="37164" y="36224"/>
                    <a:pt x="38124" y="35114"/>
                    <a:pt x="38408" y="33766"/>
                  </a:cubicBezTo>
                  <a:cubicBezTo>
                    <a:pt x="38691" y="32419"/>
                    <a:pt x="38113" y="30823"/>
                    <a:pt x="36843" y="30295"/>
                  </a:cubicBezTo>
                  <a:cubicBezTo>
                    <a:pt x="38664" y="28452"/>
                    <a:pt x="40053" y="25241"/>
                    <a:pt x="38774" y="22726"/>
                  </a:cubicBezTo>
                  <a:cubicBezTo>
                    <a:pt x="38309" y="21811"/>
                    <a:pt x="37676" y="20905"/>
                    <a:pt x="36731" y="20486"/>
                  </a:cubicBezTo>
                  <a:cubicBezTo>
                    <a:pt x="36559" y="20409"/>
                    <a:pt x="35585" y="19967"/>
                    <a:pt x="35236" y="19967"/>
                  </a:cubicBezTo>
                  <a:cubicBezTo>
                    <a:pt x="35186" y="19967"/>
                    <a:pt x="35149" y="19976"/>
                    <a:pt x="35128" y="19996"/>
                  </a:cubicBezTo>
                  <a:cubicBezTo>
                    <a:pt x="37866" y="17284"/>
                    <a:pt x="36909" y="12234"/>
                    <a:pt x="32763" y="11785"/>
                  </a:cubicBezTo>
                  <a:cubicBezTo>
                    <a:pt x="32414" y="11748"/>
                    <a:pt x="32064" y="11729"/>
                    <a:pt x="31714" y="11729"/>
                  </a:cubicBezTo>
                  <a:cubicBezTo>
                    <a:pt x="31083" y="11729"/>
                    <a:pt x="30453" y="11790"/>
                    <a:pt x="29832" y="11912"/>
                  </a:cubicBezTo>
                  <a:cubicBezTo>
                    <a:pt x="28670" y="8169"/>
                    <a:pt x="29361" y="3383"/>
                    <a:pt x="25414" y="1135"/>
                  </a:cubicBezTo>
                  <a:cubicBezTo>
                    <a:pt x="23958" y="305"/>
                    <a:pt x="22283" y="0"/>
                    <a:pt x="20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8"/>
            <p:cNvSpPr/>
            <p:nvPr/>
          </p:nvSpPr>
          <p:spPr>
            <a:xfrm>
              <a:off x="12559675" y="1466975"/>
              <a:ext cx="607725" cy="383900"/>
            </a:xfrm>
            <a:custGeom>
              <a:rect b="b" l="l" r="r" t="t"/>
              <a:pathLst>
                <a:path extrusionOk="0" h="15356" w="24309">
                  <a:moveTo>
                    <a:pt x="13880" y="0"/>
                  </a:moveTo>
                  <a:lnTo>
                    <a:pt x="10739" y="171"/>
                  </a:lnTo>
                  <a:cubicBezTo>
                    <a:pt x="10739" y="171"/>
                    <a:pt x="7798" y="640"/>
                    <a:pt x="7048" y="811"/>
                  </a:cubicBezTo>
                  <a:cubicBezTo>
                    <a:pt x="6299" y="982"/>
                    <a:pt x="4765" y="1191"/>
                    <a:pt x="3561" y="4172"/>
                  </a:cubicBezTo>
                  <a:cubicBezTo>
                    <a:pt x="2485" y="6833"/>
                    <a:pt x="1" y="10102"/>
                    <a:pt x="1" y="10102"/>
                  </a:cubicBezTo>
                  <a:lnTo>
                    <a:pt x="2921" y="14415"/>
                  </a:lnTo>
                  <a:lnTo>
                    <a:pt x="6295" y="11030"/>
                  </a:lnTo>
                  <a:lnTo>
                    <a:pt x="15224" y="9098"/>
                  </a:lnTo>
                  <a:lnTo>
                    <a:pt x="17389" y="9754"/>
                  </a:lnTo>
                  <a:lnTo>
                    <a:pt x="19990" y="15355"/>
                  </a:lnTo>
                  <a:lnTo>
                    <a:pt x="24309" y="14340"/>
                  </a:lnTo>
                  <a:cubicBezTo>
                    <a:pt x="24309" y="14340"/>
                    <a:pt x="22643" y="4224"/>
                    <a:pt x="19750" y="2176"/>
                  </a:cubicBezTo>
                  <a:cubicBezTo>
                    <a:pt x="17492" y="577"/>
                    <a:pt x="13880" y="0"/>
                    <a:pt x="13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8"/>
            <p:cNvSpPr/>
            <p:nvPr/>
          </p:nvSpPr>
          <p:spPr>
            <a:xfrm>
              <a:off x="12367775" y="1501175"/>
              <a:ext cx="294650" cy="397775"/>
            </a:xfrm>
            <a:custGeom>
              <a:rect b="b" l="l" r="r" t="t"/>
              <a:pathLst>
                <a:path extrusionOk="0" h="15911" w="11786">
                  <a:moveTo>
                    <a:pt x="2096" y="0"/>
                  </a:moveTo>
                  <a:lnTo>
                    <a:pt x="86" y="753"/>
                  </a:lnTo>
                  <a:cubicBezTo>
                    <a:pt x="55" y="764"/>
                    <a:pt x="21" y="779"/>
                    <a:pt x="9" y="809"/>
                  </a:cubicBezTo>
                  <a:cubicBezTo>
                    <a:pt x="1" y="831"/>
                    <a:pt x="6" y="856"/>
                    <a:pt x="12" y="879"/>
                  </a:cubicBezTo>
                  <a:cubicBezTo>
                    <a:pt x="484" y="2787"/>
                    <a:pt x="943" y="4645"/>
                    <a:pt x="1532" y="6529"/>
                  </a:cubicBezTo>
                  <a:cubicBezTo>
                    <a:pt x="2432" y="9407"/>
                    <a:pt x="3231" y="12743"/>
                    <a:pt x="5112" y="15153"/>
                  </a:cubicBezTo>
                  <a:cubicBezTo>
                    <a:pt x="5519" y="15672"/>
                    <a:pt x="5938" y="15911"/>
                    <a:pt x="6414" y="15911"/>
                  </a:cubicBezTo>
                  <a:cubicBezTo>
                    <a:pt x="6739" y="15911"/>
                    <a:pt x="7090" y="15799"/>
                    <a:pt x="7482" y="15590"/>
                  </a:cubicBezTo>
                  <a:cubicBezTo>
                    <a:pt x="9066" y="14744"/>
                    <a:pt x="10649" y="13245"/>
                    <a:pt x="11785" y="11855"/>
                  </a:cubicBezTo>
                  <a:lnTo>
                    <a:pt x="8143" y="8130"/>
                  </a:lnTo>
                  <a:lnTo>
                    <a:pt x="7443" y="9070"/>
                  </a:lnTo>
                  <a:cubicBezTo>
                    <a:pt x="6423" y="7097"/>
                    <a:pt x="5325" y="5168"/>
                    <a:pt x="4147" y="3282"/>
                  </a:cubicBezTo>
                  <a:cubicBezTo>
                    <a:pt x="3466" y="2194"/>
                    <a:pt x="2749" y="1125"/>
                    <a:pt x="2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8"/>
            <p:cNvSpPr/>
            <p:nvPr/>
          </p:nvSpPr>
          <p:spPr>
            <a:xfrm>
              <a:off x="12477150" y="1479875"/>
              <a:ext cx="831900" cy="1310175"/>
            </a:xfrm>
            <a:custGeom>
              <a:rect b="b" l="l" r="r" t="t"/>
              <a:pathLst>
                <a:path extrusionOk="0" h="52407" w="33276">
                  <a:moveTo>
                    <a:pt x="11145" y="1"/>
                  </a:moveTo>
                  <a:lnTo>
                    <a:pt x="10423" y="5371"/>
                  </a:lnTo>
                  <a:cubicBezTo>
                    <a:pt x="10423" y="5371"/>
                    <a:pt x="6592" y="7921"/>
                    <a:pt x="7295" y="11284"/>
                  </a:cubicBezTo>
                  <a:cubicBezTo>
                    <a:pt x="8277" y="13938"/>
                    <a:pt x="9095" y="14839"/>
                    <a:pt x="9095" y="14839"/>
                  </a:cubicBezTo>
                  <a:lnTo>
                    <a:pt x="1" y="49327"/>
                  </a:lnTo>
                  <a:cubicBezTo>
                    <a:pt x="1" y="49327"/>
                    <a:pt x="6476" y="52407"/>
                    <a:pt x="14937" y="52407"/>
                  </a:cubicBezTo>
                  <a:cubicBezTo>
                    <a:pt x="20609" y="52407"/>
                    <a:pt x="27172" y="51023"/>
                    <a:pt x="33275" y="46399"/>
                  </a:cubicBezTo>
                  <a:cubicBezTo>
                    <a:pt x="28386" y="33879"/>
                    <a:pt x="20540" y="18150"/>
                    <a:pt x="18979" y="16589"/>
                  </a:cubicBezTo>
                  <a:cubicBezTo>
                    <a:pt x="19854" y="15335"/>
                    <a:pt x="22379" y="12033"/>
                    <a:pt x="22379" y="12033"/>
                  </a:cubicBezTo>
                  <a:lnTo>
                    <a:pt x="20377" y="6781"/>
                  </a:lnTo>
                  <a:cubicBezTo>
                    <a:pt x="20377" y="6781"/>
                    <a:pt x="20751" y="2412"/>
                    <a:pt x="21049" y="618"/>
                  </a:cubicBezTo>
                  <a:cubicBezTo>
                    <a:pt x="20601" y="344"/>
                    <a:pt x="20147" y="293"/>
                    <a:pt x="20147" y="293"/>
                  </a:cubicBezTo>
                  <a:cubicBezTo>
                    <a:pt x="20147" y="293"/>
                    <a:pt x="19439" y="5500"/>
                    <a:pt x="19499" y="6781"/>
                  </a:cubicBezTo>
                  <a:cubicBezTo>
                    <a:pt x="18876" y="6889"/>
                    <a:pt x="15812" y="7426"/>
                    <a:pt x="14673" y="8209"/>
                  </a:cubicBezTo>
                  <a:cubicBezTo>
                    <a:pt x="13593" y="7267"/>
                    <a:pt x="12715" y="6484"/>
                    <a:pt x="11340" y="5644"/>
                  </a:cubicBezTo>
                  <a:cubicBezTo>
                    <a:pt x="11412" y="4668"/>
                    <a:pt x="11842" y="1"/>
                    <a:pt x="11842" y="1"/>
                  </a:cubicBezTo>
                  <a:close/>
                </a:path>
              </a:pathLst>
            </a:custGeom>
            <a:solidFill>
              <a:srgbClr val="A30D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/>
            <p:nvPr/>
          </p:nvSpPr>
          <p:spPr>
            <a:xfrm>
              <a:off x="12260700" y="1286825"/>
              <a:ext cx="272525" cy="272525"/>
            </a:xfrm>
            <a:custGeom>
              <a:rect b="b" l="l" r="r" t="t"/>
              <a:pathLst>
                <a:path extrusionOk="0" h="10901" w="10901">
                  <a:moveTo>
                    <a:pt x="5749" y="3600"/>
                  </a:moveTo>
                  <a:cubicBezTo>
                    <a:pt x="5988" y="3600"/>
                    <a:pt x="6228" y="3646"/>
                    <a:pt x="6458" y="3741"/>
                  </a:cubicBezTo>
                  <a:cubicBezTo>
                    <a:pt x="7148" y="4027"/>
                    <a:pt x="7600" y="4702"/>
                    <a:pt x="7600" y="5451"/>
                  </a:cubicBezTo>
                  <a:cubicBezTo>
                    <a:pt x="7600" y="6473"/>
                    <a:pt x="6772" y="7302"/>
                    <a:pt x="5750" y="7302"/>
                  </a:cubicBezTo>
                  <a:cubicBezTo>
                    <a:pt x="5000" y="7302"/>
                    <a:pt x="4325" y="6851"/>
                    <a:pt x="4039" y="6159"/>
                  </a:cubicBezTo>
                  <a:cubicBezTo>
                    <a:pt x="3752" y="5468"/>
                    <a:pt x="3911" y="4672"/>
                    <a:pt x="4440" y="4142"/>
                  </a:cubicBezTo>
                  <a:cubicBezTo>
                    <a:pt x="4794" y="3788"/>
                    <a:pt x="5267" y="3600"/>
                    <a:pt x="5749" y="3600"/>
                  </a:cubicBezTo>
                  <a:close/>
                  <a:moveTo>
                    <a:pt x="5450" y="0"/>
                  </a:moveTo>
                  <a:cubicBezTo>
                    <a:pt x="2440" y="0"/>
                    <a:pt x="0" y="2440"/>
                    <a:pt x="0" y="5451"/>
                  </a:cubicBezTo>
                  <a:cubicBezTo>
                    <a:pt x="0" y="8461"/>
                    <a:pt x="2440" y="10901"/>
                    <a:pt x="5450" y="10901"/>
                  </a:cubicBezTo>
                  <a:cubicBezTo>
                    <a:pt x="8460" y="10901"/>
                    <a:pt x="10900" y="8461"/>
                    <a:pt x="10900" y="5451"/>
                  </a:cubicBezTo>
                  <a:cubicBezTo>
                    <a:pt x="10900" y="2440"/>
                    <a:pt x="8460" y="0"/>
                    <a:pt x="5450" y="0"/>
                  </a:cubicBezTo>
                  <a:close/>
                </a:path>
              </a:pathLst>
            </a:custGeom>
            <a:solidFill>
              <a:srgbClr val="F8D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8"/>
            <p:cNvSpPr/>
            <p:nvPr/>
          </p:nvSpPr>
          <p:spPr>
            <a:xfrm>
              <a:off x="12044017" y="1097171"/>
              <a:ext cx="483387" cy="444775"/>
            </a:xfrm>
            <a:custGeom>
              <a:rect b="b" l="l" r="r" t="t"/>
              <a:pathLst>
                <a:path extrusionOk="0" h="9302" w="10109">
                  <a:moveTo>
                    <a:pt x="5191" y="2699"/>
                  </a:moveTo>
                  <a:cubicBezTo>
                    <a:pt x="5430" y="2699"/>
                    <a:pt x="5670" y="2745"/>
                    <a:pt x="5900" y="2840"/>
                  </a:cubicBezTo>
                  <a:cubicBezTo>
                    <a:pt x="6590" y="3126"/>
                    <a:pt x="7042" y="3801"/>
                    <a:pt x="7042" y="4550"/>
                  </a:cubicBezTo>
                  <a:cubicBezTo>
                    <a:pt x="7042" y="5572"/>
                    <a:pt x="6214" y="6401"/>
                    <a:pt x="5192" y="6401"/>
                  </a:cubicBezTo>
                  <a:cubicBezTo>
                    <a:pt x="4442" y="6401"/>
                    <a:pt x="3767" y="5950"/>
                    <a:pt x="3481" y="5258"/>
                  </a:cubicBezTo>
                  <a:cubicBezTo>
                    <a:pt x="3194" y="4567"/>
                    <a:pt x="3353" y="3771"/>
                    <a:pt x="3882" y="3241"/>
                  </a:cubicBezTo>
                  <a:cubicBezTo>
                    <a:pt x="4236" y="2887"/>
                    <a:pt x="4709" y="2699"/>
                    <a:pt x="5191" y="2699"/>
                  </a:cubicBezTo>
                  <a:close/>
                  <a:moveTo>
                    <a:pt x="3667" y="0"/>
                  </a:moveTo>
                  <a:cubicBezTo>
                    <a:pt x="3438" y="0"/>
                    <a:pt x="3209" y="41"/>
                    <a:pt x="2996" y="124"/>
                  </a:cubicBezTo>
                  <a:cubicBezTo>
                    <a:pt x="2412" y="349"/>
                    <a:pt x="1956" y="873"/>
                    <a:pt x="1793" y="1478"/>
                  </a:cubicBezTo>
                  <a:cubicBezTo>
                    <a:pt x="1687" y="1870"/>
                    <a:pt x="1682" y="2320"/>
                    <a:pt x="1399" y="2611"/>
                  </a:cubicBezTo>
                  <a:cubicBezTo>
                    <a:pt x="1123" y="2896"/>
                    <a:pt x="739" y="2963"/>
                    <a:pt x="479" y="3275"/>
                  </a:cubicBezTo>
                  <a:cubicBezTo>
                    <a:pt x="185" y="3627"/>
                    <a:pt x="0" y="3998"/>
                    <a:pt x="82" y="4473"/>
                  </a:cubicBezTo>
                  <a:cubicBezTo>
                    <a:pt x="166" y="4958"/>
                    <a:pt x="490" y="5379"/>
                    <a:pt x="890" y="5667"/>
                  </a:cubicBezTo>
                  <a:cubicBezTo>
                    <a:pt x="1002" y="5748"/>
                    <a:pt x="1125" y="5824"/>
                    <a:pt x="1200" y="5942"/>
                  </a:cubicBezTo>
                  <a:cubicBezTo>
                    <a:pt x="1328" y="6143"/>
                    <a:pt x="1280" y="6402"/>
                    <a:pt x="1258" y="6638"/>
                  </a:cubicBezTo>
                  <a:cubicBezTo>
                    <a:pt x="1208" y="7150"/>
                    <a:pt x="1302" y="7684"/>
                    <a:pt x="1573" y="8120"/>
                  </a:cubicBezTo>
                  <a:cubicBezTo>
                    <a:pt x="1844" y="8556"/>
                    <a:pt x="2302" y="8885"/>
                    <a:pt x="2813" y="8947"/>
                  </a:cubicBezTo>
                  <a:cubicBezTo>
                    <a:pt x="2872" y="8954"/>
                    <a:pt x="2932" y="8957"/>
                    <a:pt x="2991" y="8957"/>
                  </a:cubicBezTo>
                  <a:cubicBezTo>
                    <a:pt x="3277" y="8957"/>
                    <a:pt x="3559" y="8877"/>
                    <a:pt x="3803" y="8725"/>
                  </a:cubicBezTo>
                  <a:cubicBezTo>
                    <a:pt x="3979" y="8614"/>
                    <a:pt x="4158" y="8460"/>
                    <a:pt x="4359" y="8460"/>
                  </a:cubicBezTo>
                  <a:cubicBezTo>
                    <a:pt x="4379" y="8460"/>
                    <a:pt x="4399" y="8462"/>
                    <a:pt x="4420" y="8465"/>
                  </a:cubicBezTo>
                  <a:cubicBezTo>
                    <a:pt x="4579" y="8490"/>
                    <a:pt x="4701" y="8616"/>
                    <a:pt x="4822" y="8722"/>
                  </a:cubicBezTo>
                  <a:cubicBezTo>
                    <a:pt x="5225" y="9077"/>
                    <a:pt x="5886" y="9301"/>
                    <a:pt x="6518" y="9301"/>
                  </a:cubicBezTo>
                  <a:cubicBezTo>
                    <a:pt x="7254" y="9301"/>
                    <a:pt x="7949" y="8997"/>
                    <a:pt x="8149" y="8242"/>
                  </a:cubicBezTo>
                  <a:cubicBezTo>
                    <a:pt x="8225" y="7952"/>
                    <a:pt x="8223" y="7601"/>
                    <a:pt x="8228" y="7312"/>
                  </a:cubicBezTo>
                  <a:cubicBezTo>
                    <a:pt x="8232" y="7101"/>
                    <a:pt x="8119" y="6804"/>
                    <a:pt x="8213" y="6607"/>
                  </a:cubicBezTo>
                  <a:cubicBezTo>
                    <a:pt x="8285" y="6456"/>
                    <a:pt x="8467" y="6399"/>
                    <a:pt x="8629" y="6357"/>
                  </a:cubicBezTo>
                  <a:cubicBezTo>
                    <a:pt x="8696" y="6340"/>
                    <a:pt x="8762" y="6323"/>
                    <a:pt x="8828" y="6304"/>
                  </a:cubicBezTo>
                  <a:cubicBezTo>
                    <a:pt x="9114" y="6224"/>
                    <a:pt x="9397" y="6125"/>
                    <a:pt x="9616" y="5930"/>
                  </a:cubicBezTo>
                  <a:cubicBezTo>
                    <a:pt x="9989" y="5601"/>
                    <a:pt x="10109" y="5037"/>
                    <a:pt x="9958" y="4563"/>
                  </a:cubicBezTo>
                  <a:cubicBezTo>
                    <a:pt x="9808" y="4090"/>
                    <a:pt x="9415" y="3715"/>
                    <a:pt x="8957" y="3523"/>
                  </a:cubicBezTo>
                  <a:cubicBezTo>
                    <a:pt x="8743" y="3433"/>
                    <a:pt x="8496" y="3366"/>
                    <a:pt x="8371" y="3170"/>
                  </a:cubicBezTo>
                  <a:cubicBezTo>
                    <a:pt x="8145" y="2813"/>
                    <a:pt x="8455" y="2216"/>
                    <a:pt x="8487" y="1828"/>
                  </a:cubicBezTo>
                  <a:cubicBezTo>
                    <a:pt x="8519" y="1435"/>
                    <a:pt x="8301" y="1067"/>
                    <a:pt x="8007" y="812"/>
                  </a:cubicBezTo>
                  <a:cubicBezTo>
                    <a:pt x="7669" y="519"/>
                    <a:pt x="7220" y="364"/>
                    <a:pt x="6774" y="364"/>
                  </a:cubicBezTo>
                  <a:cubicBezTo>
                    <a:pt x="6726" y="364"/>
                    <a:pt x="6678" y="366"/>
                    <a:pt x="6630" y="370"/>
                  </a:cubicBezTo>
                  <a:cubicBezTo>
                    <a:pt x="6218" y="401"/>
                    <a:pt x="5900" y="768"/>
                    <a:pt x="5504" y="768"/>
                  </a:cubicBezTo>
                  <a:cubicBezTo>
                    <a:pt x="5480" y="768"/>
                    <a:pt x="5456" y="766"/>
                    <a:pt x="5431" y="764"/>
                  </a:cubicBezTo>
                  <a:cubicBezTo>
                    <a:pt x="5174" y="734"/>
                    <a:pt x="4984" y="523"/>
                    <a:pt x="4778" y="366"/>
                  </a:cubicBezTo>
                  <a:cubicBezTo>
                    <a:pt x="4462" y="124"/>
                    <a:pt x="4065" y="0"/>
                    <a:pt x="3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/>
            <p:nvPr/>
          </p:nvSpPr>
          <p:spPr>
            <a:xfrm>
              <a:off x="12381150" y="1376800"/>
              <a:ext cx="71775" cy="92575"/>
            </a:xfrm>
            <a:custGeom>
              <a:rect b="b" l="l" r="r" t="t"/>
              <a:pathLst>
                <a:path extrusionOk="0" h="3703" w="2871">
                  <a:moveTo>
                    <a:pt x="933" y="1"/>
                  </a:moveTo>
                  <a:cubicBezTo>
                    <a:pt x="610" y="1"/>
                    <a:pt x="287" y="86"/>
                    <a:pt x="1" y="253"/>
                  </a:cubicBezTo>
                  <a:cubicBezTo>
                    <a:pt x="405" y="642"/>
                    <a:pt x="700" y="1145"/>
                    <a:pt x="822" y="1691"/>
                  </a:cubicBezTo>
                  <a:cubicBezTo>
                    <a:pt x="970" y="2354"/>
                    <a:pt x="863" y="3064"/>
                    <a:pt x="544" y="3661"/>
                  </a:cubicBezTo>
                  <a:cubicBezTo>
                    <a:pt x="672" y="3689"/>
                    <a:pt x="801" y="3703"/>
                    <a:pt x="932" y="3703"/>
                  </a:cubicBezTo>
                  <a:cubicBezTo>
                    <a:pt x="933" y="3703"/>
                    <a:pt x="934" y="3703"/>
                    <a:pt x="935" y="3703"/>
                  </a:cubicBezTo>
                  <a:cubicBezTo>
                    <a:pt x="1510" y="3703"/>
                    <a:pt x="2052" y="3434"/>
                    <a:pt x="2403" y="2979"/>
                  </a:cubicBezTo>
                  <a:cubicBezTo>
                    <a:pt x="2753" y="2521"/>
                    <a:pt x="2871" y="1926"/>
                    <a:pt x="2721" y="1370"/>
                  </a:cubicBezTo>
                  <a:cubicBezTo>
                    <a:pt x="2570" y="814"/>
                    <a:pt x="2170" y="358"/>
                    <a:pt x="1636" y="140"/>
                  </a:cubicBezTo>
                  <a:cubicBezTo>
                    <a:pt x="1410" y="47"/>
                    <a:pt x="1171" y="1"/>
                    <a:pt x="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8"/>
            <p:cNvSpPr/>
            <p:nvPr/>
          </p:nvSpPr>
          <p:spPr>
            <a:xfrm>
              <a:off x="12483275" y="1811775"/>
              <a:ext cx="483400" cy="200250"/>
            </a:xfrm>
            <a:custGeom>
              <a:rect b="b" l="l" r="r" t="t"/>
              <a:pathLst>
                <a:path extrusionOk="0" h="8010" w="19336">
                  <a:moveTo>
                    <a:pt x="18697" y="1"/>
                  </a:moveTo>
                  <a:lnTo>
                    <a:pt x="1" y="2001"/>
                  </a:lnTo>
                  <a:lnTo>
                    <a:pt x="631" y="7886"/>
                  </a:lnTo>
                  <a:cubicBezTo>
                    <a:pt x="638" y="7957"/>
                    <a:pt x="699" y="8010"/>
                    <a:pt x="769" y="8010"/>
                  </a:cubicBezTo>
                  <a:cubicBezTo>
                    <a:pt x="774" y="8010"/>
                    <a:pt x="779" y="8009"/>
                    <a:pt x="784" y="8009"/>
                  </a:cubicBezTo>
                  <a:lnTo>
                    <a:pt x="19204" y="6037"/>
                  </a:lnTo>
                  <a:cubicBezTo>
                    <a:pt x="19280" y="6029"/>
                    <a:pt x="19335" y="5960"/>
                    <a:pt x="19327" y="5884"/>
                  </a:cubicBezTo>
                  <a:lnTo>
                    <a:pt x="18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8"/>
            <p:cNvSpPr/>
            <p:nvPr/>
          </p:nvSpPr>
          <p:spPr>
            <a:xfrm>
              <a:off x="12467825" y="1801200"/>
              <a:ext cx="502650" cy="111325"/>
            </a:xfrm>
            <a:custGeom>
              <a:rect b="b" l="l" r="r" t="t"/>
              <a:pathLst>
                <a:path extrusionOk="0" h="4453" w="20106">
                  <a:moveTo>
                    <a:pt x="19833" y="0"/>
                  </a:moveTo>
                  <a:cubicBezTo>
                    <a:pt x="19831" y="0"/>
                    <a:pt x="19830" y="0"/>
                    <a:pt x="19829" y="0"/>
                  </a:cubicBezTo>
                  <a:lnTo>
                    <a:pt x="28" y="2120"/>
                  </a:lnTo>
                  <a:cubicBezTo>
                    <a:pt x="12" y="2121"/>
                    <a:pt x="0" y="2136"/>
                    <a:pt x="1" y="2152"/>
                  </a:cubicBezTo>
                  <a:lnTo>
                    <a:pt x="244" y="4419"/>
                  </a:lnTo>
                  <a:cubicBezTo>
                    <a:pt x="246" y="4439"/>
                    <a:pt x="263" y="4453"/>
                    <a:pt x="283" y="4453"/>
                  </a:cubicBezTo>
                  <a:cubicBezTo>
                    <a:pt x="284" y="4453"/>
                    <a:pt x="285" y="4453"/>
                    <a:pt x="287" y="4453"/>
                  </a:cubicBezTo>
                  <a:lnTo>
                    <a:pt x="20069" y="2335"/>
                  </a:lnTo>
                  <a:cubicBezTo>
                    <a:pt x="20090" y="2333"/>
                    <a:pt x="20106" y="2314"/>
                    <a:pt x="20104" y="2293"/>
                  </a:cubicBezTo>
                  <a:lnTo>
                    <a:pt x="19861" y="26"/>
                  </a:lnTo>
                  <a:cubicBezTo>
                    <a:pt x="19860" y="11"/>
                    <a:pt x="19847" y="0"/>
                    <a:pt x="198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8"/>
            <p:cNvSpPr/>
            <p:nvPr/>
          </p:nvSpPr>
          <p:spPr>
            <a:xfrm>
              <a:off x="12428175" y="3791663"/>
              <a:ext cx="294075" cy="62675"/>
            </a:xfrm>
            <a:custGeom>
              <a:rect b="b" l="l" r="r" t="t"/>
              <a:pathLst>
                <a:path extrusionOk="0" h="2507" w="11763">
                  <a:moveTo>
                    <a:pt x="11540" y="1"/>
                  </a:moveTo>
                  <a:cubicBezTo>
                    <a:pt x="10990" y="208"/>
                    <a:pt x="10478" y="518"/>
                    <a:pt x="10051" y="922"/>
                  </a:cubicBezTo>
                  <a:cubicBezTo>
                    <a:pt x="9971" y="997"/>
                    <a:pt x="9892" y="1077"/>
                    <a:pt x="9791" y="1116"/>
                  </a:cubicBezTo>
                  <a:cubicBezTo>
                    <a:pt x="9728" y="1141"/>
                    <a:pt x="9661" y="1148"/>
                    <a:pt x="9593" y="1148"/>
                  </a:cubicBezTo>
                  <a:cubicBezTo>
                    <a:pt x="9538" y="1148"/>
                    <a:pt x="9482" y="1143"/>
                    <a:pt x="9428" y="1139"/>
                  </a:cubicBezTo>
                  <a:cubicBezTo>
                    <a:pt x="9031" y="1104"/>
                    <a:pt x="8634" y="1087"/>
                    <a:pt x="8236" y="1087"/>
                  </a:cubicBezTo>
                  <a:cubicBezTo>
                    <a:pt x="7359" y="1087"/>
                    <a:pt x="6483" y="1171"/>
                    <a:pt x="5621" y="1338"/>
                  </a:cubicBezTo>
                  <a:cubicBezTo>
                    <a:pt x="5541" y="1353"/>
                    <a:pt x="5459" y="1370"/>
                    <a:pt x="5378" y="1370"/>
                  </a:cubicBezTo>
                  <a:cubicBezTo>
                    <a:pt x="5340" y="1370"/>
                    <a:pt x="5303" y="1366"/>
                    <a:pt x="5266" y="1357"/>
                  </a:cubicBezTo>
                  <a:cubicBezTo>
                    <a:pt x="5156" y="1331"/>
                    <a:pt x="5062" y="1261"/>
                    <a:pt x="4970" y="1194"/>
                  </a:cubicBezTo>
                  <a:cubicBezTo>
                    <a:pt x="4624" y="942"/>
                    <a:pt x="4258" y="718"/>
                    <a:pt x="3877" y="524"/>
                  </a:cubicBezTo>
                  <a:cubicBezTo>
                    <a:pt x="2426" y="629"/>
                    <a:pt x="382" y="983"/>
                    <a:pt x="0" y="2125"/>
                  </a:cubicBezTo>
                  <a:cubicBezTo>
                    <a:pt x="689" y="2411"/>
                    <a:pt x="2225" y="2507"/>
                    <a:pt x="3967" y="2507"/>
                  </a:cubicBezTo>
                  <a:cubicBezTo>
                    <a:pt x="7453" y="2507"/>
                    <a:pt x="11763" y="2125"/>
                    <a:pt x="11763" y="2125"/>
                  </a:cubicBezTo>
                  <a:lnTo>
                    <a:pt x="11540" y="1"/>
                  </a:lnTo>
                  <a:close/>
                </a:path>
              </a:pathLst>
            </a:custGeom>
            <a:solidFill>
              <a:srgbClr val="05A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>
              <a:off x="12813800" y="1349250"/>
              <a:ext cx="99025" cy="171275"/>
            </a:xfrm>
            <a:custGeom>
              <a:rect b="b" l="l" r="r" t="t"/>
              <a:pathLst>
                <a:path extrusionOk="0" h="6851" w="3961">
                  <a:moveTo>
                    <a:pt x="3194" y="1"/>
                  </a:moveTo>
                  <a:lnTo>
                    <a:pt x="1" y="410"/>
                  </a:lnTo>
                  <a:lnTo>
                    <a:pt x="666" y="5596"/>
                  </a:lnTo>
                  <a:cubicBezTo>
                    <a:pt x="759" y="6321"/>
                    <a:pt x="1377" y="6850"/>
                    <a:pt x="2089" y="6850"/>
                  </a:cubicBezTo>
                  <a:cubicBezTo>
                    <a:pt x="2150" y="6850"/>
                    <a:pt x="2211" y="6846"/>
                    <a:pt x="2273" y="6838"/>
                  </a:cubicBezTo>
                  <a:lnTo>
                    <a:pt x="2619" y="6794"/>
                  </a:lnTo>
                  <a:cubicBezTo>
                    <a:pt x="3405" y="6693"/>
                    <a:pt x="3961" y="5973"/>
                    <a:pt x="3860" y="5187"/>
                  </a:cubicBezTo>
                  <a:lnTo>
                    <a:pt x="31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12806975" y="1756775"/>
              <a:ext cx="377625" cy="215500"/>
            </a:xfrm>
            <a:custGeom>
              <a:rect b="b" l="l" r="r" t="t"/>
              <a:pathLst>
                <a:path extrusionOk="0" h="8620" w="15105">
                  <a:moveTo>
                    <a:pt x="13867" y="1"/>
                  </a:moveTo>
                  <a:lnTo>
                    <a:pt x="10404" y="3629"/>
                  </a:lnTo>
                  <a:cubicBezTo>
                    <a:pt x="6910" y="4322"/>
                    <a:pt x="3442" y="5137"/>
                    <a:pt x="1" y="6071"/>
                  </a:cubicBezTo>
                  <a:cubicBezTo>
                    <a:pt x="93" y="6871"/>
                    <a:pt x="204" y="7670"/>
                    <a:pt x="309" y="8469"/>
                  </a:cubicBezTo>
                  <a:cubicBezTo>
                    <a:pt x="1530" y="8573"/>
                    <a:pt x="2755" y="8619"/>
                    <a:pt x="3981" y="8619"/>
                  </a:cubicBezTo>
                  <a:cubicBezTo>
                    <a:pt x="4985" y="8619"/>
                    <a:pt x="5989" y="8588"/>
                    <a:pt x="6990" y="8533"/>
                  </a:cubicBezTo>
                  <a:cubicBezTo>
                    <a:pt x="9342" y="8402"/>
                    <a:pt x="11886" y="8397"/>
                    <a:pt x="14087" y="7463"/>
                  </a:cubicBezTo>
                  <a:cubicBezTo>
                    <a:pt x="14216" y="7409"/>
                    <a:pt x="14345" y="7350"/>
                    <a:pt x="14442" y="7251"/>
                  </a:cubicBezTo>
                  <a:cubicBezTo>
                    <a:pt x="14580" y="7109"/>
                    <a:pt x="14629" y="6905"/>
                    <a:pt x="14667" y="6711"/>
                  </a:cubicBezTo>
                  <a:cubicBezTo>
                    <a:pt x="15104" y="4468"/>
                    <a:pt x="14263" y="2169"/>
                    <a:pt x="13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12477150" y="2572050"/>
              <a:ext cx="831900" cy="218000"/>
            </a:xfrm>
            <a:custGeom>
              <a:rect b="b" l="l" r="r" t="t"/>
              <a:pathLst>
                <a:path extrusionOk="0" h="8720" w="33276">
                  <a:moveTo>
                    <a:pt x="32190" y="1"/>
                  </a:moveTo>
                  <a:cubicBezTo>
                    <a:pt x="28104" y="3272"/>
                    <a:pt x="23021" y="5307"/>
                    <a:pt x="17794" y="5666"/>
                  </a:cubicBezTo>
                  <a:cubicBezTo>
                    <a:pt x="17138" y="5711"/>
                    <a:pt x="16482" y="5731"/>
                    <a:pt x="15826" y="5731"/>
                  </a:cubicBezTo>
                  <a:cubicBezTo>
                    <a:pt x="13782" y="5731"/>
                    <a:pt x="11736" y="5538"/>
                    <a:pt x="9703" y="5310"/>
                  </a:cubicBezTo>
                  <a:cubicBezTo>
                    <a:pt x="6620" y="4964"/>
                    <a:pt x="3440" y="4494"/>
                    <a:pt x="624" y="3278"/>
                  </a:cubicBezTo>
                  <a:lnTo>
                    <a:pt x="1" y="5640"/>
                  </a:lnTo>
                  <a:cubicBezTo>
                    <a:pt x="1" y="5640"/>
                    <a:pt x="6476" y="8719"/>
                    <a:pt x="14936" y="8719"/>
                  </a:cubicBezTo>
                  <a:cubicBezTo>
                    <a:pt x="20608" y="8719"/>
                    <a:pt x="27172" y="7335"/>
                    <a:pt x="33275" y="2711"/>
                  </a:cubicBezTo>
                  <a:cubicBezTo>
                    <a:pt x="32927" y="1823"/>
                    <a:pt x="32565" y="917"/>
                    <a:pt x="3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12600250" y="1222800"/>
              <a:ext cx="95550" cy="87500"/>
            </a:xfrm>
            <a:custGeom>
              <a:rect b="b" l="l" r="r" t="t"/>
              <a:pathLst>
                <a:path extrusionOk="0" h="3500" w="3822">
                  <a:moveTo>
                    <a:pt x="1466" y="1"/>
                  </a:moveTo>
                  <a:cubicBezTo>
                    <a:pt x="1142" y="1"/>
                    <a:pt x="840" y="102"/>
                    <a:pt x="608" y="313"/>
                  </a:cubicBezTo>
                  <a:cubicBezTo>
                    <a:pt x="1" y="864"/>
                    <a:pt x="92" y="1953"/>
                    <a:pt x="811" y="2747"/>
                  </a:cubicBezTo>
                  <a:cubicBezTo>
                    <a:pt x="1255" y="3237"/>
                    <a:pt x="1835" y="3499"/>
                    <a:pt x="2356" y="3499"/>
                  </a:cubicBezTo>
                  <a:cubicBezTo>
                    <a:pt x="2680" y="3499"/>
                    <a:pt x="2982" y="3398"/>
                    <a:pt x="3214" y="3187"/>
                  </a:cubicBezTo>
                  <a:cubicBezTo>
                    <a:pt x="3822" y="2636"/>
                    <a:pt x="3730" y="1547"/>
                    <a:pt x="3011" y="753"/>
                  </a:cubicBezTo>
                  <a:cubicBezTo>
                    <a:pt x="2567" y="263"/>
                    <a:pt x="1987" y="1"/>
                    <a:pt x="1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12650450" y="991100"/>
              <a:ext cx="359950" cy="410950"/>
            </a:xfrm>
            <a:custGeom>
              <a:rect b="b" l="l" r="r" t="t"/>
              <a:pathLst>
                <a:path extrusionOk="0" h="16438" w="14398">
                  <a:moveTo>
                    <a:pt x="7901" y="1"/>
                  </a:moveTo>
                  <a:cubicBezTo>
                    <a:pt x="7819" y="1"/>
                    <a:pt x="7737" y="2"/>
                    <a:pt x="7654" y="6"/>
                  </a:cubicBezTo>
                  <a:lnTo>
                    <a:pt x="6109" y="65"/>
                  </a:lnTo>
                  <a:cubicBezTo>
                    <a:pt x="2675" y="199"/>
                    <a:pt x="1" y="3090"/>
                    <a:pt x="134" y="6524"/>
                  </a:cubicBezTo>
                  <a:lnTo>
                    <a:pt x="344" y="11907"/>
                  </a:lnTo>
                  <a:cubicBezTo>
                    <a:pt x="443" y="14446"/>
                    <a:pt x="2532" y="16437"/>
                    <a:pt x="5051" y="16437"/>
                  </a:cubicBezTo>
                  <a:cubicBezTo>
                    <a:pt x="5112" y="16437"/>
                    <a:pt x="5174" y="16436"/>
                    <a:pt x="5237" y="16434"/>
                  </a:cubicBezTo>
                  <a:lnTo>
                    <a:pt x="8289" y="16314"/>
                  </a:lnTo>
                  <a:cubicBezTo>
                    <a:pt x="11723" y="16181"/>
                    <a:pt x="14397" y="13290"/>
                    <a:pt x="14264" y="9856"/>
                  </a:cubicBezTo>
                  <a:lnTo>
                    <a:pt x="14113" y="5979"/>
                  </a:lnTo>
                  <a:cubicBezTo>
                    <a:pt x="13982" y="2629"/>
                    <a:pt x="11225" y="1"/>
                    <a:pt x="7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/>
            <p:nvPr/>
          </p:nvSpPr>
          <p:spPr>
            <a:xfrm>
              <a:off x="12578965" y="736877"/>
              <a:ext cx="280375" cy="244325"/>
            </a:xfrm>
            <a:custGeom>
              <a:rect b="b" l="l" r="r" t="t"/>
              <a:pathLst>
                <a:path extrusionOk="0" h="9773" w="11215">
                  <a:moveTo>
                    <a:pt x="1577" y="0"/>
                  </a:moveTo>
                  <a:cubicBezTo>
                    <a:pt x="929" y="0"/>
                    <a:pt x="380" y="100"/>
                    <a:pt x="196" y="402"/>
                  </a:cubicBezTo>
                  <a:cubicBezTo>
                    <a:pt x="0" y="724"/>
                    <a:pt x="13" y="1128"/>
                    <a:pt x="67" y="1501"/>
                  </a:cubicBezTo>
                  <a:cubicBezTo>
                    <a:pt x="253" y="2783"/>
                    <a:pt x="877" y="4020"/>
                    <a:pt x="1883" y="4834"/>
                  </a:cubicBezTo>
                  <a:cubicBezTo>
                    <a:pt x="2619" y="5430"/>
                    <a:pt x="3566" y="5776"/>
                    <a:pt x="4507" y="5776"/>
                  </a:cubicBezTo>
                  <a:cubicBezTo>
                    <a:pt x="4854" y="5776"/>
                    <a:pt x="5200" y="5729"/>
                    <a:pt x="5534" y="5630"/>
                  </a:cubicBezTo>
                  <a:cubicBezTo>
                    <a:pt x="5809" y="6476"/>
                    <a:pt x="6089" y="7333"/>
                    <a:pt x="6568" y="8084"/>
                  </a:cubicBezTo>
                  <a:cubicBezTo>
                    <a:pt x="7045" y="8836"/>
                    <a:pt x="7749" y="9482"/>
                    <a:pt x="8612" y="9702"/>
                  </a:cubicBezTo>
                  <a:cubicBezTo>
                    <a:pt x="8793" y="9748"/>
                    <a:pt x="8997" y="9772"/>
                    <a:pt x="9207" y="9772"/>
                  </a:cubicBezTo>
                  <a:cubicBezTo>
                    <a:pt x="9774" y="9772"/>
                    <a:pt x="10388" y="9594"/>
                    <a:pt x="10730" y="9174"/>
                  </a:cubicBezTo>
                  <a:cubicBezTo>
                    <a:pt x="11215" y="8579"/>
                    <a:pt x="10821" y="7539"/>
                    <a:pt x="10670" y="6825"/>
                  </a:cubicBezTo>
                  <a:cubicBezTo>
                    <a:pt x="10305" y="5097"/>
                    <a:pt x="9666" y="3351"/>
                    <a:pt x="8322" y="2140"/>
                  </a:cubicBezTo>
                  <a:cubicBezTo>
                    <a:pt x="7231" y="1156"/>
                    <a:pt x="5769" y="621"/>
                    <a:pt x="4345" y="342"/>
                  </a:cubicBezTo>
                  <a:cubicBezTo>
                    <a:pt x="3857" y="246"/>
                    <a:pt x="2594" y="0"/>
                    <a:pt x="1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8"/>
            <p:cNvSpPr/>
            <p:nvPr/>
          </p:nvSpPr>
          <p:spPr>
            <a:xfrm>
              <a:off x="12966650" y="1186400"/>
              <a:ext cx="107775" cy="106350"/>
            </a:xfrm>
            <a:custGeom>
              <a:rect b="b" l="l" r="r" t="t"/>
              <a:pathLst>
                <a:path extrusionOk="0" h="4254" w="4311">
                  <a:moveTo>
                    <a:pt x="2686" y="0"/>
                  </a:moveTo>
                  <a:cubicBezTo>
                    <a:pt x="2024" y="0"/>
                    <a:pt x="1284" y="393"/>
                    <a:pt x="764" y="1090"/>
                  </a:cubicBezTo>
                  <a:cubicBezTo>
                    <a:pt x="0" y="2115"/>
                    <a:pt x="4" y="3410"/>
                    <a:pt x="772" y="3983"/>
                  </a:cubicBezTo>
                  <a:cubicBezTo>
                    <a:pt x="1018" y="4166"/>
                    <a:pt x="1312" y="4253"/>
                    <a:pt x="1624" y="4253"/>
                  </a:cubicBezTo>
                  <a:cubicBezTo>
                    <a:pt x="2286" y="4253"/>
                    <a:pt x="3028" y="3860"/>
                    <a:pt x="3547" y="3163"/>
                  </a:cubicBezTo>
                  <a:cubicBezTo>
                    <a:pt x="4310" y="2138"/>
                    <a:pt x="4307" y="843"/>
                    <a:pt x="3539" y="271"/>
                  </a:cubicBezTo>
                  <a:cubicBezTo>
                    <a:pt x="3293" y="87"/>
                    <a:pt x="2998" y="0"/>
                    <a:pt x="2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12704400" y="1878600"/>
              <a:ext cx="147425" cy="126950"/>
            </a:xfrm>
            <a:custGeom>
              <a:rect b="b" l="l" r="r" t="t"/>
              <a:pathLst>
                <a:path extrusionOk="0" h="5078" w="5897">
                  <a:moveTo>
                    <a:pt x="1369" y="1"/>
                  </a:moveTo>
                  <a:cubicBezTo>
                    <a:pt x="1346" y="1"/>
                    <a:pt x="1324" y="6"/>
                    <a:pt x="1306" y="21"/>
                  </a:cubicBezTo>
                  <a:cubicBezTo>
                    <a:pt x="1277" y="43"/>
                    <a:pt x="1268" y="80"/>
                    <a:pt x="1265" y="116"/>
                  </a:cubicBezTo>
                  <a:cubicBezTo>
                    <a:pt x="1242" y="372"/>
                    <a:pt x="1468" y="575"/>
                    <a:pt x="1673" y="731"/>
                  </a:cubicBezTo>
                  <a:lnTo>
                    <a:pt x="2527" y="1384"/>
                  </a:lnTo>
                  <a:cubicBezTo>
                    <a:pt x="1854" y="1424"/>
                    <a:pt x="1187" y="1533"/>
                    <a:pt x="536" y="1711"/>
                  </a:cubicBezTo>
                  <a:cubicBezTo>
                    <a:pt x="430" y="1741"/>
                    <a:pt x="321" y="1774"/>
                    <a:pt x="236" y="1844"/>
                  </a:cubicBezTo>
                  <a:cubicBezTo>
                    <a:pt x="176" y="1894"/>
                    <a:pt x="130" y="1981"/>
                    <a:pt x="169" y="2048"/>
                  </a:cubicBezTo>
                  <a:cubicBezTo>
                    <a:pt x="202" y="2102"/>
                    <a:pt x="273" y="2113"/>
                    <a:pt x="338" y="2113"/>
                  </a:cubicBezTo>
                  <a:cubicBezTo>
                    <a:pt x="349" y="2113"/>
                    <a:pt x="359" y="2113"/>
                    <a:pt x="369" y="2112"/>
                  </a:cubicBezTo>
                  <a:cubicBezTo>
                    <a:pt x="1027" y="2087"/>
                    <a:pt x="1683" y="2036"/>
                    <a:pt x="2338" y="1959"/>
                  </a:cubicBezTo>
                  <a:lnTo>
                    <a:pt x="2338" y="1959"/>
                  </a:lnTo>
                  <a:cubicBezTo>
                    <a:pt x="1605" y="2269"/>
                    <a:pt x="743" y="2354"/>
                    <a:pt x="167" y="2903"/>
                  </a:cubicBezTo>
                  <a:cubicBezTo>
                    <a:pt x="82" y="2984"/>
                    <a:pt x="0" y="3113"/>
                    <a:pt x="66" y="3211"/>
                  </a:cubicBezTo>
                  <a:cubicBezTo>
                    <a:pt x="106" y="3269"/>
                    <a:pt x="179" y="3285"/>
                    <a:pt x="252" y="3285"/>
                  </a:cubicBezTo>
                  <a:cubicBezTo>
                    <a:pt x="278" y="3285"/>
                    <a:pt x="303" y="3283"/>
                    <a:pt x="327" y="3280"/>
                  </a:cubicBezTo>
                  <a:cubicBezTo>
                    <a:pt x="1115" y="3187"/>
                    <a:pt x="1830" y="2790"/>
                    <a:pt x="2591" y="2565"/>
                  </a:cubicBezTo>
                  <a:lnTo>
                    <a:pt x="2591" y="2565"/>
                  </a:lnTo>
                  <a:cubicBezTo>
                    <a:pt x="1865" y="2865"/>
                    <a:pt x="1226" y="3343"/>
                    <a:pt x="731" y="3953"/>
                  </a:cubicBezTo>
                  <a:cubicBezTo>
                    <a:pt x="633" y="4074"/>
                    <a:pt x="544" y="4260"/>
                    <a:pt x="654" y="4369"/>
                  </a:cubicBezTo>
                  <a:cubicBezTo>
                    <a:pt x="699" y="4412"/>
                    <a:pt x="762" y="4426"/>
                    <a:pt x="825" y="4426"/>
                  </a:cubicBezTo>
                  <a:cubicBezTo>
                    <a:pt x="848" y="4426"/>
                    <a:pt x="871" y="4424"/>
                    <a:pt x="893" y="4421"/>
                  </a:cubicBezTo>
                  <a:cubicBezTo>
                    <a:pt x="1164" y="4386"/>
                    <a:pt x="1403" y="4235"/>
                    <a:pt x="1627" y="4080"/>
                  </a:cubicBezTo>
                  <a:cubicBezTo>
                    <a:pt x="2070" y="3772"/>
                    <a:pt x="2492" y="3433"/>
                    <a:pt x="2907" y="3089"/>
                  </a:cubicBezTo>
                  <a:lnTo>
                    <a:pt x="2907" y="3089"/>
                  </a:lnTo>
                  <a:cubicBezTo>
                    <a:pt x="2621" y="3569"/>
                    <a:pt x="2429" y="4099"/>
                    <a:pt x="2341" y="4651"/>
                  </a:cubicBezTo>
                  <a:cubicBezTo>
                    <a:pt x="2326" y="4744"/>
                    <a:pt x="2314" y="4843"/>
                    <a:pt x="2347" y="4932"/>
                  </a:cubicBezTo>
                  <a:cubicBezTo>
                    <a:pt x="2377" y="5011"/>
                    <a:pt x="2453" y="5077"/>
                    <a:pt x="2535" y="5077"/>
                  </a:cubicBezTo>
                  <a:cubicBezTo>
                    <a:pt x="2545" y="5077"/>
                    <a:pt x="2555" y="5076"/>
                    <a:pt x="2566" y="5074"/>
                  </a:cubicBezTo>
                  <a:cubicBezTo>
                    <a:pt x="2618" y="5062"/>
                    <a:pt x="2659" y="5025"/>
                    <a:pt x="2695" y="4987"/>
                  </a:cubicBezTo>
                  <a:cubicBezTo>
                    <a:pt x="3006" y="4658"/>
                    <a:pt x="3087" y="4179"/>
                    <a:pt x="3291" y="3776"/>
                  </a:cubicBezTo>
                  <a:cubicBezTo>
                    <a:pt x="3329" y="3698"/>
                    <a:pt x="3376" y="3621"/>
                    <a:pt x="3451" y="3578"/>
                  </a:cubicBezTo>
                  <a:cubicBezTo>
                    <a:pt x="3503" y="3548"/>
                    <a:pt x="3565" y="3528"/>
                    <a:pt x="3625" y="3528"/>
                  </a:cubicBezTo>
                  <a:cubicBezTo>
                    <a:pt x="3641" y="3528"/>
                    <a:pt x="3657" y="3530"/>
                    <a:pt x="3673" y="3533"/>
                  </a:cubicBezTo>
                  <a:cubicBezTo>
                    <a:pt x="4205" y="3630"/>
                    <a:pt x="5060" y="3646"/>
                    <a:pt x="5896" y="3695"/>
                  </a:cubicBezTo>
                  <a:lnTo>
                    <a:pt x="5626" y="793"/>
                  </a:lnTo>
                  <a:cubicBezTo>
                    <a:pt x="5172" y="889"/>
                    <a:pt x="4562" y="985"/>
                    <a:pt x="3984" y="985"/>
                  </a:cubicBezTo>
                  <a:cubicBezTo>
                    <a:pt x="3528" y="985"/>
                    <a:pt x="3091" y="925"/>
                    <a:pt x="2765" y="757"/>
                  </a:cubicBezTo>
                  <a:cubicBezTo>
                    <a:pt x="2315" y="524"/>
                    <a:pt x="1931" y="158"/>
                    <a:pt x="1445" y="14"/>
                  </a:cubicBezTo>
                  <a:cubicBezTo>
                    <a:pt x="1421" y="7"/>
                    <a:pt x="1394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12254150" y="1408525"/>
              <a:ext cx="112700" cy="128075"/>
            </a:xfrm>
            <a:custGeom>
              <a:rect b="b" l="l" r="r" t="t"/>
              <a:pathLst>
                <a:path extrusionOk="0" h="5123" w="4508">
                  <a:moveTo>
                    <a:pt x="2575" y="0"/>
                  </a:moveTo>
                  <a:cubicBezTo>
                    <a:pt x="2545" y="0"/>
                    <a:pt x="2515" y="3"/>
                    <a:pt x="2487" y="7"/>
                  </a:cubicBezTo>
                  <a:cubicBezTo>
                    <a:pt x="1788" y="125"/>
                    <a:pt x="1351" y="808"/>
                    <a:pt x="1004" y="1425"/>
                  </a:cubicBezTo>
                  <a:cubicBezTo>
                    <a:pt x="715" y="1936"/>
                    <a:pt x="1" y="2793"/>
                    <a:pt x="933" y="3044"/>
                  </a:cubicBezTo>
                  <a:cubicBezTo>
                    <a:pt x="784" y="3442"/>
                    <a:pt x="992" y="3939"/>
                    <a:pt x="1380" y="4113"/>
                  </a:cubicBezTo>
                  <a:cubicBezTo>
                    <a:pt x="1344" y="4470"/>
                    <a:pt x="1541" y="4840"/>
                    <a:pt x="1857" y="5010"/>
                  </a:cubicBezTo>
                  <a:cubicBezTo>
                    <a:pt x="2004" y="5088"/>
                    <a:pt x="2144" y="5122"/>
                    <a:pt x="2277" y="5122"/>
                  </a:cubicBezTo>
                  <a:cubicBezTo>
                    <a:pt x="3088" y="5122"/>
                    <a:pt x="3657" y="3847"/>
                    <a:pt x="4047" y="3293"/>
                  </a:cubicBezTo>
                  <a:lnTo>
                    <a:pt x="4352" y="2858"/>
                  </a:lnTo>
                  <a:cubicBezTo>
                    <a:pt x="4380" y="2818"/>
                    <a:pt x="4406" y="2774"/>
                    <a:pt x="4427" y="2729"/>
                  </a:cubicBezTo>
                  <a:cubicBezTo>
                    <a:pt x="4486" y="2601"/>
                    <a:pt x="4508" y="2460"/>
                    <a:pt x="4403" y="2385"/>
                  </a:cubicBezTo>
                  <a:cubicBezTo>
                    <a:pt x="4365" y="2357"/>
                    <a:pt x="4321" y="2347"/>
                    <a:pt x="4275" y="2347"/>
                  </a:cubicBezTo>
                  <a:cubicBezTo>
                    <a:pt x="4224" y="2347"/>
                    <a:pt x="4170" y="2360"/>
                    <a:pt x="4120" y="2374"/>
                  </a:cubicBezTo>
                  <a:cubicBezTo>
                    <a:pt x="3433" y="2575"/>
                    <a:pt x="2874" y="3065"/>
                    <a:pt x="2339" y="3542"/>
                  </a:cubicBezTo>
                  <a:cubicBezTo>
                    <a:pt x="2603" y="2929"/>
                    <a:pt x="2960" y="2299"/>
                    <a:pt x="3420" y="1811"/>
                  </a:cubicBezTo>
                  <a:cubicBezTo>
                    <a:pt x="3600" y="1618"/>
                    <a:pt x="3760" y="1508"/>
                    <a:pt x="3903" y="1275"/>
                  </a:cubicBezTo>
                  <a:cubicBezTo>
                    <a:pt x="3932" y="1228"/>
                    <a:pt x="4237" y="472"/>
                    <a:pt x="4117" y="472"/>
                  </a:cubicBezTo>
                  <a:cubicBezTo>
                    <a:pt x="4116" y="472"/>
                    <a:pt x="4114" y="472"/>
                    <a:pt x="4112" y="472"/>
                  </a:cubicBezTo>
                  <a:cubicBezTo>
                    <a:pt x="3534" y="573"/>
                    <a:pt x="3229" y="935"/>
                    <a:pt x="2818" y="1297"/>
                  </a:cubicBezTo>
                  <a:cubicBezTo>
                    <a:pt x="2391" y="1673"/>
                    <a:pt x="1971" y="1977"/>
                    <a:pt x="1633" y="2450"/>
                  </a:cubicBezTo>
                  <a:cubicBezTo>
                    <a:pt x="1782" y="1659"/>
                    <a:pt x="2488" y="1105"/>
                    <a:pt x="2853" y="387"/>
                  </a:cubicBezTo>
                  <a:cubicBezTo>
                    <a:pt x="2882" y="331"/>
                    <a:pt x="2909" y="269"/>
                    <a:pt x="2903" y="207"/>
                  </a:cubicBezTo>
                  <a:cubicBezTo>
                    <a:pt x="2890" y="62"/>
                    <a:pt x="2728" y="0"/>
                    <a:pt x="2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8"/>
          <p:cNvSpPr txBox="1"/>
          <p:nvPr>
            <p:ph idx="2" type="title"/>
          </p:nvPr>
        </p:nvSpPr>
        <p:spPr>
          <a:xfrm>
            <a:off x="5143050" y="4157425"/>
            <a:ext cx="1025400" cy="3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</a:t>
            </a:r>
            <a:endParaRPr/>
          </a:p>
        </p:txBody>
      </p:sp>
      <p:sp>
        <p:nvSpPr>
          <p:cNvPr id="278" name="Google Shape;278;p28"/>
          <p:cNvSpPr txBox="1"/>
          <p:nvPr>
            <p:ph idx="2" type="title"/>
          </p:nvPr>
        </p:nvSpPr>
        <p:spPr>
          <a:xfrm>
            <a:off x="3756725" y="4157425"/>
            <a:ext cx="1198500" cy="3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Christine</a:t>
            </a:r>
            <a:endParaRPr/>
          </a:p>
        </p:txBody>
      </p:sp>
      <p:sp>
        <p:nvSpPr>
          <p:cNvPr id="279" name="Google Shape;279;p28"/>
          <p:cNvSpPr txBox="1"/>
          <p:nvPr>
            <p:ph idx="2" type="title"/>
          </p:nvPr>
        </p:nvSpPr>
        <p:spPr>
          <a:xfrm>
            <a:off x="2551200" y="4157425"/>
            <a:ext cx="1025400" cy="3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Tushar</a:t>
            </a:r>
            <a:endParaRPr/>
          </a:p>
        </p:txBody>
      </p:sp>
      <p:sp>
        <p:nvSpPr>
          <p:cNvPr id="280" name="Google Shape;280;p28"/>
          <p:cNvSpPr txBox="1"/>
          <p:nvPr>
            <p:ph idx="2" type="title"/>
          </p:nvPr>
        </p:nvSpPr>
        <p:spPr>
          <a:xfrm>
            <a:off x="1345675" y="4115175"/>
            <a:ext cx="1025400" cy="32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Steven</a:t>
            </a:r>
            <a:endParaRPr/>
          </a:p>
        </p:txBody>
      </p:sp>
      <p:sp>
        <p:nvSpPr>
          <p:cNvPr id="281" name="Google Shape;281;p28"/>
          <p:cNvSpPr/>
          <p:nvPr/>
        </p:nvSpPr>
        <p:spPr>
          <a:xfrm>
            <a:off x="1122859" y="3798361"/>
            <a:ext cx="5045586" cy="316803"/>
          </a:xfrm>
          <a:custGeom>
            <a:rect b="b" l="l" r="r" t="t"/>
            <a:pathLst>
              <a:path extrusionOk="0" h="17939" w="285707">
                <a:moveTo>
                  <a:pt x="142854" y="0"/>
                </a:moveTo>
                <a:cubicBezTo>
                  <a:pt x="104966" y="0"/>
                  <a:pt x="68631" y="944"/>
                  <a:pt x="41842" y="2627"/>
                </a:cubicBezTo>
                <a:cubicBezTo>
                  <a:pt x="15051" y="4309"/>
                  <a:pt x="0" y="6590"/>
                  <a:pt x="0" y="8969"/>
                </a:cubicBezTo>
                <a:cubicBezTo>
                  <a:pt x="0" y="11349"/>
                  <a:pt x="15051" y="13630"/>
                  <a:pt x="41842" y="15312"/>
                </a:cubicBezTo>
                <a:cubicBezTo>
                  <a:pt x="68631" y="16995"/>
                  <a:pt x="104966" y="17939"/>
                  <a:pt x="142854" y="17939"/>
                </a:cubicBezTo>
                <a:cubicBezTo>
                  <a:pt x="180741" y="17939"/>
                  <a:pt x="217076" y="16995"/>
                  <a:pt x="243867" y="15312"/>
                </a:cubicBezTo>
                <a:cubicBezTo>
                  <a:pt x="270658" y="13630"/>
                  <a:pt x="285707" y="11349"/>
                  <a:pt x="285707" y="8969"/>
                </a:cubicBezTo>
                <a:cubicBezTo>
                  <a:pt x="285707" y="6590"/>
                  <a:pt x="270658" y="4309"/>
                  <a:pt x="243867" y="2627"/>
                </a:cubicBezTo>
                <a:cubicBezTo>
                  <a:pt x="217076" y="944"/>
                  <a:pt x="180741" y="0"/>
                  <a:pt x="14285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8"/>
          <p:cNvSpPr/>
          <p:nvPr/>
        </p:nvSpPr>
        <p:spPr>
          <a:xfrm>
            <a:off x="1324165" y="2007602"/>
            <a:ext cx="843548" cy="1081834"/>
          </a:xfrm>
          <a:custGeom>
            <a:rect b="b" l="l" r="r" t="t"/>
            <a:pathLst>
              <a:path extrusionOk="0" h="61259" w="47766">
                <a:moveTo>
                  <a:pt x="14708" y="1"/>
                </a:moveTo>
                <a:cubicBezTo>
                  <a:pt x="9256" y="1"/>
                  <a:pt x="0" y="10518"/>
                  <a:pt x="937" y="33226"/>
                </a:cubicBezTo>
                <a:cubicBezTo>
                  <a:pt x="1447" y="45598"/>
                  <a:pt x="6075" y="51601"/>
                  <a:pt x="10222" y="54504"/>
                </a:cubicBezTo>
                <a:lnTo>
                  <a:pt x="10222" y="60803"/>
                </a:lnTo>
                <a:cubicBezTo>
                  <a:pt x="10222" y="61055"/>
                  <a:pt x="10426" y="61259"/>
                  <a:pt x="10680" y="61259"/>
                </a:cubicBezTo>
                <a:lnTo>
                  <a:pt x="47310" y="61259"/>
                </a:lnTo>
                <a:cubicBezTo>
                  <a:pt x="47562" y="61259"/>
                  <a:pt x="47766" y="61055"/>
                  <a:pt x="47766" y="60803"/>
                </a:cubicBezTo>
                <a:lnTo>
                  <a:pt x="47766" y="53603"/>
                </a:lnTo>
                <a:cubicBezTo>
                  <a:pt x="47766" y="53351"/>
                  <a:pt x="47562" y="53147"/>
                  <a:pt x="47310" y="53145"/>
                </a:cubicBezTo>
                <a:lnTo>
                  <a:pt x="23811" y="53145"/>
                </a:lnTo>
                <a:cubicBezTo>
                  <a:pt x="16614" y="47679"/>
                  <a:pt x="13579" y="39415"/>
                  <a:pt x="13579" y="28401"/>
                </a:cubicBezTo>
                <a:cubicBezTo>
                  <a:pt x="13579" y="11810"/>
                  <a:pt x="20273" y="175"/>
                  <a:pt x="14841" y="3"/>
                </a:cubicBezTo>
                <a:cubicBezTo>
                  <a:pt x="14797" y="1"/>
                  <a:pt x="14752" y="1"/>
                  <a:pt x="14708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8"/>
          <p:cNvSpPr/>
          <p:nvPr/>
        </p:nvSpPr>
        <p:spPr>
          <a:xfrm>
            <a:off x="1551185" y="3295016"/>
            <a:ext cx="609870" cy="29545"/>
          </a:xfrm>
          <a:custGeom>
            <a:rect b="b" l="l" r="r" t="t"/>
            <a:pathLst>
              <a:path extrusionOk="0" h="1673" w="34534">
                <a:moveTo>
                  <a:pt x="0" y="1"/>
                </a:moveTo>
                <a:lnTo>
                  <a:pt x="0" y="1673"/>
                </a:lnTo>
                <a:lnTo>
                  <a:pt x="34533" y="1673"/>
                </a:lnTo>
                <a:lnTo>
                  <a:pt x="3453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8"/>
          <p:cNvSpPr/>
          <p:nvPr/>
        </p:nvSpPr>
        <p:spPr>
          <a:xfrm>
            <a:off x="1551185" y="3424941"/>
            <a:ext cx="609870" cy="29563"/>
          </a:xfrm>
          <a:custGeom>
            <a:rect b="b" l="l" r="r" t="t"/>
            <a:pathLst>
              <a:path extrusionOk="0" h="1674" w="34534">
                <a:moveTo>
                  <a:pt x="0" y="0"/>
                </a:moveTo>
                <a:lnTo>
                  <a:pt x="0" y="1674"/>
                </a:lnTo>
                <a:lnTo>
                  <a:pt x="34533" y="1674"/>
                </a:lnTo>
                <a:lnTo>
                  <a:pt x="345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28"/>
          <p:cNvSpPr/>
          <p:nvPr/>
        </p:nvSpPr>
        <p:spPr>
          <a:xfrm>
            <a:off x="1416280" y="3029304"/>
            <a:ext cx="210472" cy="927450"/>
          </a:xfrm>
          <a:custGeom>
            <a:rect b="b" l="l" r="r" t="t"/>
            <a:pathLst>
              <a:path extrusionOk="0" h="52517" w="11918">
                <a:moveTo>
                  <a:pt x="8281" y="1"/>
                </a:moveTo>
                <a:lnTo>
                  <a:pt x="0" y="52517"/>
                </a:lnTo>
                <a:lnTo>
                  <a:pt x="3727" y="52517"/>
                </a:lnTo>
                <a:lnTo>
                  <a:pt x="11917" y="573"/>
                </a:lnTo>
                <a:lnTo>
                  <a:pt x="82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2085505" y="3029304"/>
            <a:ext cx="210454" cy="927450"/>
          </a:xfrm>
          <a:custGeom>
            <a:rect b="b" l="l" r="r" t="t"/>
            <a:pathLst>
              <a:path extrusionOk="0" h="52517" w="11917">
                <a:moveTo>
                  <a:pt x="3635" y="1"/>
                </a:moveTo>
                <a:lnTo>
                  <a:pt x="1" y="573"/>
                </a:lnTo>
                <a:lnTo>
                  <a:pt x="8191" y="52517"/>
                </a:lnTo>
                <a:lnTo>
                  <a:pt x="11916" y="52517"/>
                </a:lnTo>
                <a:lnTo>
                  <a:pt x="363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2408065" y="2444387"/>
            <a:ext cx="196415" cy="64618"/>
          </a:xfrm>
          <a:custGeom>
            <a:rect b="b" l="l" r="r" t="t"/>
            <a:pathLst>
              <a:path extrusionOk="0" h="3659" w="11122">
                <a:moveTo>
                  <a:pt x="4408" y="1"/>
                </a:moveTo>
                <a:cubicBezTo>
                  <a:pt x="2687" y="1"/>
                  <a:pt x="949" y="574"/>
                  <a:pt x="949" y="574"/>
                </a:cubicBezTo>
                <a:cubicBezTo>
                  <a:pt x="0" y="2329"/>
                  <a:pt x="1998" y="3659"/>
                  <a:pt x="1998" y="3659"/>
                </a:cubicBezTo>
                <a:lnTo>
                  <a:pt x="11122" y="3659"/>
                </a:lnTo>
                <a:cubicBezTo>
                  <a:pt x="11122" y="1707"/>
                  <a:pt x="7807" y="674"/>
                  <a:pt x="5795" y="157"/>
                </a:cubicBezTo>
                <a:cubicBezTo>
                  <a:pt x="5359" y="44"/>
                  <a:pt x="4884" y="1"/>
                  <a:pt x="440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/>
          <p:nvPr/>
        </p:nvSpPr>
        <p:spPr>
          <a:xfrm>
            <a:off x="1866380" y="2132123"/>
            <a:ext cx="579071" cy="376882"/>
          </a:xfrm>
          <a:custGeom>
            <a:rect b="b" l="l" r="r" t="t"/>
            <a:pathLst>
              <a:path extrusionOk="0" h="21341" w="32790">
                <a:moveTo>
                  <a:pt x="4370" y="1"/>
                </a:moveTo>
                <a:cubicBezTo>
                  <a:pt x="2956" y="1"/>
                  <a:pt x="637" y="514"/>
                  <a:pt x="1" y="3737"/>
                </a:cubicBezTo>
                <a:cubicBezTo>
                  <a:pt x="1" y="3737"/>
                  <a:pt x="6737" y="18335"/>
                  <a:pt x="14416" y="21341"/>
                </a:cubicBezTo>
                <a:lnTo>
                  <a:pt x="32789" y="21341"/>
                </a:lnTo>
                <a:cubicBezTo>
                  <a:pt x="32196" y="20186"/>
                  <a:pt x="31780" y="19022"/>
                  <a:pt x="32209" y="18081"/>
                </a:cubicBezTo>
                <a:cubicBezTo>
                  <a:pt x="32209" y="18081"/>
                  <a:pt x="28990" y="17639"/>
                  <a:pt x="24476" y="16907"/>
                </a:cubicBezTo>
                <a:cubicBezTo>
                  <a:pt x="19415" y="16085"/>
                  <a:pt x="15788" y="15225"/>
                  <a:pt x="14416" y="14150"/>
                </a:cubicBezTo>
                <a:cubicBezTo>
                  <a:pt x="14416" y="14150"/>
                  <a:pt x="10599" y="6160"/>
                  <a:pt x="5496" y="113"/>
                </a:cubicBezTo>
                <a:cubicBezTo>
                  <a:pt x="5496" y="113"/>
                  <a:pt x="5032" y="1"/>
                  <a:pt x="43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8"/>
          <p:cNvSpPr/>
          <p:nvPr/>
        </p:nvSpPr>
        <p:spPr>
          <a:xfrm>
            <a:off x="1654990" y="2750611"/>
            <a:ext cx="757667" cy="724449"/>
          </a:xfrm>
          <a:custGeom>
            <a:rect b="b" l="l" r="r" t="t"/>
            <a:pathLst>
              <a:path extrusionOk="0" h="41022" w="42903">
                <a:moveTo>
                  <a:pt x="8750" y="0"/>
                </a:moveTo>
                <a:cubicBezTo>
                  <a:pt x="6794" y="0"/>
                  <a:pt x="4611" y="64"/>
                  <a:pt x="2316" y="241"/>
                </a:cubicBezTo>
                <a:cubicBezTo>
                  <a:pt x="2316" y="241"/>
                  <a:pt x="0" y="11507"/>
                  <a:pt x="10231" y="11519"/>
                </a:cubicBezTo>
                <a:cubicBezTo>
                  <a:pt x="22197" y="11533"/>
                  <a:pt x="29722" y="11865"/>
                  <a:pt x="29722" y="11865"/>
                </a:cubicBezTo>
                <a:lnTo>
                  <a:pt x="36867" y="40883"/>
                </a:lnTo>
                <a:cubicBezTo>
                  <a:pt x="36867" y="40883"/>
                  <a:pt x="37674" y="41022"/>
                  <a:pt x="38745" y="41022"/>
                </a:cubicBezTo>
                <a:cubicBezTo>
                  <a:pt x="39997" y="41022"/>
                  <a:pt x="41611" y="40833"/>
                  <a:pt x="42719" y="40013"/>
                </a:cubicBezTo>
                <a:cubicBezTo>
                  <a:pt x="42719" y="40013"/>
                  <a:pt x="42903" y="12668"/>
                  <a:pt x="37972" y="5420"/>
                </a:cubicBezTo>
                <a:cubicBezTo>
                  <a:pt x="35445" y="1706"/>
                  <a:pt x="17397" y="433"/>
                  <a:pt x="17397" y="433"/>
                </a:cubicBezTo>
                <a:cubicBezTo>
                  <a:pt x="17397" y="433"/>
                  <a:pt x="13842" y="0"/>
                  <a:pt x="875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8"/>
          <p:cNvSpPr/>
          <p:nvPr/>
        </p:nvSpPr>
        <p:spPr>
          <a:xfrm>
            <a:off x="2300816" y="3457223"/>
            <a:ext cx="303416" cy="118922"/>
          </a:xfrm>
          <a:custGeom>
            <a:rect b="b" l="l" r="r" t="t"/>
            <a:pathLst>
              <a:path extrusionOk="0" h="6734" w="17181">
                <a:moveTo>
                  <a:pt x="6150" y="1"/>
                </a:moveTo>
                <a:cubicBezTo>
                  <a:pt x="6149" y="1"/>
                  <a:pt x="5395" y="833"/>
                  <a:pt x="297" y="871"/>
                </a:cubicBezTo>
                <a:cubicBezTo>
                  <a:pt x="297" y="871"/>
                  <a:pt x="0" y="1380"/>
                  <a:pt x="94" y="2364"/>
                </a:cubicBezTo>
                <a:cubicBezTo>
                  <a:pt x="186" y="3348"/>
                  <a:pt x="605" y="6734"/>
                  <a:pt x="605" y="6734"/>
                </a:cubicBezTo>
                <a:lnTo>
                  <a:pt x="17181" y="5163"/>
                </a:lnTo>
                <a:cubicBezTo>
                  <a:pt x="17181" y="5163"/>
                  <a:pt x="16997" y="2576"/>
                  <a:pt x="14767" y="1397"/>
                </a:cubicBezTo>
                <a:cubicBezTo>
                  <a:pt x="14029" y="1006"/>
                  <a:pt x="13197" y="927"/>
                  <a:pt x="12293" y="927"/>
                </a:cubicBezTo>
                <a:cubicBezTo>
                  <a:pt x="11667" y="927"/>
                  <a:pt x="11006" y="965"/>
                  <a:pt x="10320" y="965"/>
                </a:cubicBezTo>
                <a:cubicBezTo>
                  <a:pt x="9005" y="965"/>
                  <a:pt x="7596" y="824"/>
                  <a:pt x="615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8"/>
          <p:cNvSpPr/>
          <p:nvPr/>
        </p:nvSpPr>
        <p:spPr>
          <a:xfrm>
            <a:off x="1693501" y="2073375"/>
            <a:ext cx="247885" cy="709031"/>
          </a:xfrm>
          <a:custGeom>
            <a:rect b="b" l="l" r="r" t="t"/>
            <a:pathLst>
              <a:path extrusionOk="0" h="40149" w="21874">
                <a:moveTo>
                  <a:pt x="13312" y="1"/>
                </a:moveTo>
                <a:cubicBezTo>
                  <a:pt x="13312" y="1"/>
                  <a:pt x="10230" y="222"/>
                  <a:pt x="6927" y="5465"/>
                </a:cubicBezTo>
                <a:cubicBezTo>
                  <a:pt x="3623" y="10711"/>
                  <a:pt x="154" y="27871"/>
                  <a:pt x="1" y="40110"/>
                </a:cubicBezTo>
                <a:cubicBezTo>
                  <a:pt x="1" y="40110"/>
                  <a:pt x="957" y="40149"/>
                  <a:pt x="2472" y="40149"/>
                </a:cubicBezTo>
                <a:cubicBezTo>
                  <a:pt x="6733" y="40149"/>
                  <a:pt x="15412" y="39842"/>
                  <a:pt x="19669" y="37505"/>
                </a:cubicBezTo>
                <a:cubicBezTo>
                  <a:pt x="19669" y="37505"/>
                  <a:pt x="18495" y="16793"/>
                  <a:pt x="20184" y="11128"/>
                </a:cubicBezTo>
                <a:cubicBezTo>
                  <a:pt x="21873" y="5465"/>
                  <a:pt x="18970" y="2233"/>
                  <a:pt x="18970" y="2233"/>
                </a:cubicBezTo>
                <a:lnTo>
                  <a:pt x="1331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8"/>
          <p:cNvSpPr/>
          <p:nvPr/>
        </p:nvSpPr>
        <p:spPr>
          <a:xfrm>
            <a:off x="1551175" y="2735700"/>
            <a:ext cx="896260" cy="657676"/>
          </a:xfrm>
          <a:custGeom>
            <a:rect b="b" l="l" r="r" t="t"/>
            <a:pathLst>
              <a:path extrusionOk="0" h="37241" w="46646">
                <a:moveTo>
                  <a:pt x="24652" y="1"/>
                </a:moveTo>
                <a:cubicBezTo>
                  <a:pt x="19799" y="1"/>
                  <a:pt x="15353" y="398"/>
                  <a:pt x="15353" y="398"/>
                </a:cubicBezTo>
                <a:cubicBezTo>
                  <a:pt x="15353" y="398"/>
                  <a:pt x="8495" y="664"/>
                  <a:pt x="433" y="2606"/>
                </a:cubicBezTo>
                <a:cubicBezTo>
                  <a:pt x="433" y="2606"/>
                  <a:pt x="1" y="12638"/>
                  <a:pt x="8187" y="12638"/>
                </a:cubicBezTo>
                <a:cubicBezTo>
                  <a:pt x="8761" y="12638"/>
                  <a:pt x="9379" y="12588"/>
                  <a:pt x="10042" y="12482"/>
                </a:cubicBezTo>
                <a:cubicBezTo>
                  <a:pt x="21857" y="10595"/>
                  <a:pt x="29339" y="9725"/>
                  <a:pt x="29339" y="9725"/>
                </a:cubicBezTo>
                <a:lnTo>
                  <a:pt x="41006" y="37240"/>
                </a:lnTo>
                <a:cubicBezTo>
                  <a:pt x="41006" y="37240"/>
                  <a:pt x="41012" y="37240"/>
                  <a:pt x="41024" y="37240"/>
                </a:cubicBezTo>
                <a:cubicBezTo>
                  <a:pt x="41313" y="37240"/>
                  <a:pt x="44929" y="37205"/>
                  <a:pt x="46646" y="35450"/>
                </a:cubicBezTo>
                <a:cubicBezTo>
                  <a:pt x="46646" y="35450"/>
                  <a:pt x="42480" y="8423"/>
                  <a:pt x="36461" y="2052"/>
                </a:cubicBezTo>
                <a:cubicBezTo>
                  <a:pt x="34908" y="409"/>
                  <a:pt x="29571" y="1"/>
                  <a:pt x="2465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28"/>
          <p:cNvSpPr/>
          <p:nvPr/>
        </p:nvSpPr>
        <p:spPr>
          <a:xfrm>
            <a:off x="2344119" y="3358539"/>
            <a:ext cx="310145" cy="136176"/>
          </a:xfrm>
          <a:custGeom>
            <a:rect b="b" l="l" r="r" t="t"/>
            <a:pathLst>
              <a:path extrusionOk="0" h="7711" w="17562">
                <a:moveTo>
                  <a:pt x="13333" y="1"/>
                </a:moveTo>
                <a:cubicBezTo>
                  <a:pt x="11859" y="1"/>
                  <a:pt x="10227" y="628"/>
                  <a:pt x="8371" y="628"/>
                </a:cubicBezTo>
                <a:cubicBezTo>
                  <a:pt x="7573" y="628"/>
                  <a:pt x="6735" y="512"/>
                  <a:pt x="5849" y="181"/>
                </a:cubicBezTo>
                <a:cubicBezTo>
                  <a:pt x="5849" y="181"/>
                  <a:pt x="5237" y="1122"/>
                  <a:pt x="211" y="1971"/>
                </a:cubicBezTo>
                <a:cubicBezTo>
                  <a:pt x="211" y="1971"/>
                  <a:pt x="1" y="2519"/>
                  <a:pt x="248" y="3478"/>
                </a:cubicBezTo>
                <a:cubicBezTo>
                  <a:pt x="497" y="4434"/>
                  <a:pt x="1447" y="7711"/>
                  <a:pt x="1447" y="7711"/>
                </a:cubicBezTo>
                <a:lnTo>
                  <a:pt x="17562" y="3525"/>
                </a:lnTo>
                <a:cubicBezTo>
                  <a:pt x="17562" y="3525"/>
                  <a:pt x="16969" y="999"/>
                  <a:pt x="14580" y="190"/>
                </a:cubicBezTo>
                <a:cubicBezTo>
                  <a:pt x="14177" y="54"/>
                  <a:pt x="13762" y="1"/>
                  <a:pt x="13333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8"/>
          <p:cNvSpPr/>
          <p:nvPr/>
        </p:nvSpPr>
        <p:spPr>
          <a:xfrm>
            <a:off x="1866380" y="1973094"/>
            <a:ext cx="121395" cy="139956"/>
          </a:xfrm>
          <a:custGeom>
            <a:rect b="b" l="l" r="r" t="t"/>
            <a:pathLst>
              <a:path extrusionOk="0" h="7925" w="6874">
                <a:moveTo>
                  <a:pt x="2005" y="1"/>
                </a:moveTo>
                <a:cubicBezTo>
                  <a:pt x="1601" y="1"/>
                  <a:pt x="1174" y="59"/>
                  <a:pt x="748" y="214"/>
                </a:cubicBezTo>
                <a:lnTo>
                  <a:pt x="1" y="5680"/>
                </a:lnTo>
                <a:cubicBezTo>
                  <a:pt x="1552" y="6824"/>
                  <a:pt x="3319" y="7925"/>
                  <a:pt x="5299" y="7925"/>
                </a:cubicBezTo>
                <a:cubicBezTo>
                  <a:pt x="5418" y="7925"/>
                  <a:pt x="5538" y="7921"/>
                  <a:pt x="5659" y="7913"/>
                </a:cubicBezTo>
                <a:lnTo>
                  <a:pt x="6377" y="4857"/>
                </a:lnTo>
                <a:lnTo>
                  <a:pt x="6873" y="2751"/>
                </a:lnTo>
                <a:cubicBezTo>
                  <a:pt x="5978" y="1276"/>
                  <a:pt x="5341" y="956"/>
                  <a:pt x="3999" y="420"/>
                </a:cubicBezTo>
                <a:cubicBezTo>
                  <a:pt x="3579" y="253"/>
                  <a:pt x="2842" y="1"/>
                  <a:pt x="200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8"/>
          <p:cNvSpPr/>
          <p:nvPr/>
        </p:nvSpPr>
        <p:spPr>
          <a:xfrm>
            <a:off x="1916499" y="1989554"/>
            <a:ext cx="71276" cy="69333"/>
          </a:xfrm>
          <a:custGeom>
            <a:rect b="b" l="l" r="r" t="t"/>
            <a:pathLst>
              <a:path extrusionOk="0" h="3926" w="4036">
                <a:moveTo>
                  <a:pt x="502" y="0"/>
                </a:moveTo>
                <a:cubicBezTo>
                  <a:pt x="332" y="0"/>
                  <a:pt x="165" y="9"/>
                  <a:pt x="0" y="25"/>
                </a:cubicBezTo>
                <a:cubicBezTo>
                  <a:pt x="442" y="834"/>
                  <a:pt x="1768" y="3030"/>
                  <a:pt x="3539" y="3925"/>
                </a:cubicBezTo>
                <a:lnTo>
                  <a:pt x="4035" y="1819"/>
                </a:lnTo>
                <a:cubicBezTo>
                  <a:pt x="3243" y="513"/>
                  <a:pt x="1816" y="0"/>
                  <a:pt x="50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8"/>
          <p:cNvSpPr/>
          <p:nvPr/>
        </p:nvSpPr>
        <p:spPr>
          <a:xfrm>
            <a:off x="1796076" y="1704097"/>
            <a:ext cx="333191" cy="338772"/>
          </a:xfrm>
          <a:custGeom>
            <a:rect b="b" l="l" r="r" t="t"/>
            <a:pathLst>
              <a:path extrusionOk="0" h="19183" w="18867">
                <a:moveTo>
                  <a:pt x="10486" y="0"/>
                </a:moveTo>
                <a:cubicBezTo>
                  <a:pt x="7343" y="0"/>
                  <a:pt x="4543" y="1039"/>
                  <a:pt x="2781" y="1943"/>
                </a:cubicBezTo>
                <a:cubicBezTo>
                  <a:pt x="0" y="3366"/>
                  <a:pt x="1086" y="11028"/>
                  <a:pt x="3458" y="13877"/>
                </a:cubicBezTo>
                <a:cubicBezTo>
                  <a:pt x="5626" y="16476"/>
                  <a:pt x="12114" y="19182"/>
                  <a:pt x="14791" y="19182"/>
                </a:cubicBezTo>
                <a:cubicBezTo>
                  <a:pt x="15045" y="19182"/>
                  <a:pt x="15265" y="19158"/>
                  <a:pt x="15444" y="19106"/>
                </a:cubicBezTo>
                <a:cubicBezTo>
                  <a:pt x="18867" y="18121"/>
                  <a:pt x="18782" y="15572"/>
                  <a:pt x="18308" y="10079"/>
                </a:cubicBezTo>
                <a:cubicBezTo>
                  <a:pt x="17833" y="4587"/>
                  <a:pt x="16140" y="1264"/>
                  <a:pt x="16140" y="1264"/>
                </a:cubicBezTo>
                <a:cubicBezTo>
                  <a:pt x="14229" y="346"/>
                  <a:pt x="12300" y="0"/>
                  <a:pt x="104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8"/>
          <p:cNvSpPr/>
          <p:nvPr/>
        </p:nvSpPr>
        <p:spPr>
          <a:xfrm>
            <a:off x="1767625" y="1629943"/>
            <a:ext cx="429844" cy="384070"/>
          </a:xfrm>
          <a:custGeom>
            <a:rect b="b" l="l" r="r" t="t"/>
            <a:pathLst>
              <a:path extrusionOk="0" h="21748" w="24340">
                <a:moveTo>
                  <a:pt x="19765" y="0"/>
                </a:moveTo>
                <a:cubicBezTo>
                  <a:pt x="19765" y="0"/>
                  <a:pt x="18443" y="293"/>
                  <a:pt x="14495" y="937"/>
                </a:cubicBezTo>
                <a:cubicBezTo>
                  <a:pt x="10449" y="1595"/>
                  <a:pt x="6598" y="3051"/>
                  <a:pt x="6598" y="3051"/>
                </a:cubicBezTo>
                <a:cubicBezTo>
                  <a:pt x="4737" y="3281"/>
                  <a:pt x="3675" y="4341"/>
                  <a:pt x="3078" y="5376"/>
                </a:cubicBezTo>
                <a:cubicBezTo>
                  <a:pt x="2553" y="4878"/>
                  <a:pt x="1882" y="4350"/>
                  <a:pt x="1402" y="4350"/>
                </a:cubicBezTo>
                <a:cubicBezTo>
                  <a:pt x="1162" y="4350"/>
                  <a:pt x="969" y="4482"/>
                  <a:pt x="866" y="4817"/>
                </a:cubicBezTo>
                <a:cubicBezTo>
                  <a:pt x="659" y="5492"/>
                  <a:pt x="1376" y="6425"/>
                  <a:pt x="2216" y="6902"/>
                </a:cubicBezTo>
                <a:cubicBezTo>
                  <a:pt x="1887" y="6846"/>
                  <a:pt x="1537" y="6805"/>
                  <a:pt x="1220" y="6805"/>
                </a:cubicBezTo>
                <a:cubicBezTo>
                  <a:pt x="531" y="6805"/>
                  <a:pt x="0" y="7000"/>
                  <a:pt x="189" y="7665"/>
                </a:cubicBezTo>
                <a:cubicBezTo>
                  <a:pt x="331" y="8157"/>
                  <a:pt x="951" y="8497"/>
                  <a:pt x="1650" y="8625"/>
                </a:cubicBezTo>
                <a:cubicBezTo>
                  <a:pt x="873" y="10689"/>
                  <a:pt x="2520" y="13136"/>
                  <a:pt x="2744" y="13733"/>
                </a:cubicBezTo>
                <a:cubicBezTo>
                  <a:pt x="3911" y="16864"/>
                  <a:pt x="6084" y="21747"/>
                  <a:pt x="6084" y="21747"/>
                </a:cubicBezTo>
                <a:cubicBezTo>
                  <a:pt x="6118" y="21747"/>
                  <a:pt x="6151" y="21747"/>
                  <a:pt x="6185" y="21747"/>
                </a:cubicBezTo>
                <a:cubicBezTo>
                  <a:pt x="11273" y="21747"/>
                  <a:pt x="11461" y="17818"/>
                  <a:pt x="11461" y="17818"/>
                </a:cubicBezTo>
                <a:cubicBezTo>
                  <a:pt x="6327" y="16901"/>
                  <a:pt x="7534" y="13111"/>
                  <a:pt x="9262" y="12705"/>
                </a:cubicBezTo>
                <a:cubicBezTo>
                  <a:pt x="9414" y="12669"/>
                  <a:pt x="9568" y="12651"/>
                  <a:pt x="9723" y="12651"/>
                </a:cubicBezTo>
                <a:cubicBezTo>
                  <a:pt x="11223" y="12651"/>
                  <a:pt x="12329" y="14340"/>
                  <a:pt x="12329" y="14340"/>
                </a:cubicBezTo>
                <a:cubicBezTo>
                  <a:pt x="12869" y="13982"/>
                  <a:pt x="13101" y="13306"/>
                  <a:pt x="12894" y="12692"/>
                </a:cubicBezTo>
                <a:lnTo>
                  <a:pt x="12297" y="10914"/>
                </a:lnTo>
                <a:cubicBezTo>
                  <a:pt x="13516" y="9356"/>
                  <a:pt x="12769" y="7661"/>
                  <a:pt x="12769" y="7661"/>
                </a:cubicBezTo>
                <a:lnTo>
                  <a:pt x="12769" y="7661"/>
                </a:lnTo>
                <a:cubicBezTo>
                  <a:pt x="12769" y="7661"/>
                  <a:pt x="12779" y="7661"/>
                  <a:pt x="12797" y="7661"/>
                </a:cubicBezTo>
                <a:cubicBezTo>
                  <a:pt x="13000" y="7661"/>
                  <a:pt x="14320" y="7638"/>
                  <a:pt x="16906" y="7083"/>
                </a:cubicBezTo>
                <a:cubicBezTo>
                  <a:pt x="24339" y="5497"/>
                  <a:pt x="19765" y="0"/>
                  <a:pt x="19765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8"/>
          <p:cNvSpPr/>
          <p:nvPr/>
        </p:nvSpPr>
        <p:spPr>
          <a:xfrm>
            <a:off x="2107732" y="1849600"/>
            <a:ext cx="386301" cy="81448"/>
          </a:xfrm>
          <a:custGeom>
            <a:rect b="b" l="l" r="r" t="t"/>
            <a:pathLst>
              <a:path extrusionOk="0" h="4612" w="2181">
                <a:moveTo>
                  <a:pt x="0" y="1"/>
                </a:moveTo>
                <a:lnTo>
                  <a:pt x="0" y="4612"/>
                </a:lnTo>
                <a:lnTo>
                  <a:pt x="1275" y="4508"/>
                </a:lnTo>
                <a:cubicBezTo>
                  <a:pt x="1849" y="4461"/>
                  <a:pt x="2181" y="3833"/>
                  <a:pt x="1897" y="3333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8"/>
          <p:cNvSpPr/>
          <p:nvPr/>
        </p:nvSpPr>
        <p:spPr>
          <a:xfrm>
            <a:off x="2267280" y="2356140"/>
            <a:ext cx="306065" cy="153042"/>
          </a:xfrm>
          <a:custGeom>
            <a:rect b="b" l="l" r="r" t="t"/>
            <a:pathLst>
              <a:path extrusionOk="0" h="8666" w="17331">
                <a:moveTo>
                  <a:pt x="0" y="1"/>
                </a:moveTo>
                <a:cubicBezTo>
                  <a:pt x="0" y="4787"/>
                  <a:pt x="3880" y="8665"/>
                  <a:pt x="8665" y="8665"/>
                </a:cubicBezTo>
                <a:cubicBezTo>
                  <a:pt x="13451" y="8665"/>
                  <a:pt x="17331" y="4787"/>
                  <a:pt x="1733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8"/>
          <p:cNvSpPr/>
          <p:nvPr/>
        </p:nvSpPr>
        <p:spPr>
          <a:xfrm>
            <a:off x="2349999" y="2444387"/>
            <a:ext cx="193607" cy="64618"/>
          </a:xfrm>
          <a:custGeom>
            <a:rect b="b" l="l" r="r" t="t"/>
            <a:pathLst>
              <a:path extrusionOk="0" h="3659" w="10963">
                <a:moveTo>
                  <a:pt x="4344" y="1"/>
                </a:moveTo>
                <a:cubicBezTo>
                  <a:pt x="2649" y="1"/>
                  <a:pt x="936" y="574"/>
                  <a:pt x="936" y="574"/>
                </a:cubicBezTo>
                <a:cubicBezTo>
                  <a:pt x="1" y="2329"/>
                  <a:pt x="1969" y="3659"/>
                  <a:pt x="1969" y="3659"/>
                </a:cubicBezTo>
                <a:lnTo>
                  <a:pt x="10963" y="3659"/>
                </a:lnTo>
                <a:cubicBezTo>
                  <a:pt x="10963" y="1707"/>
                  <a:pt x="7695" y="674"/>
                  <a:pt x="5711" y="157"/>
                </a:cubicBezTo>
                <a:cubicBezTo>
                  <a:pt x="5281" y="44"/>
                  <a:pt x="4813" y="1"/>
                  <a:pt x="43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8"/>
          <p:cNvSpPr/>
          <p:nvPr/>
        </p:nvSpPr>
        <p:spPr>
          <a:xfrm>
            <a:off x="1816049" y="2132123"/>
            <a:ext cx="570807" cy="376882"/>
          </a:xfrm>
          <a:custGeom>
            <a:rect b="b" l="l" r="r" t="t"/>
            <a:pathLst>
              <a:path extrusionOk="0" h="21341" w="32322">
                <a:moveTo>
                  <a:pt x="4309" y="1"/>
                </a:moveTo>
                <a:cubicBezTo>
                  <a:pt x="2915" y="1"/>
                  <a:pt x="628" y="514"/>
                  <a:pt x="1" y="3737"/>
                </a:cubicBezTo>
                <a:cubicBezTo>
                  <a:pt x="1" y="3737"/>
                  <a:pt x="6642" y="18335"/>
                  <a:pt x="14210" y="21341"/>
                </a:cubicBezTo>
                <a:lnTo>
                  <a:pt x="32321" y="21341"/>
                </a:lnTo>
                <a:cubicBezTo>
                  <a:pt x="31736" y="20186"/>
                  <a:pt x="31328" y="19022"/>
                  <a:pt x="31748" y="18081"/>
                </a:cubicBezTo>
                <a:cubicBezTo>
                  <a:pt x="31748" y="18081"/>
                  <a:pt x="28576" y="17639"/>
                  <a:pt x="24126" y="16907"/>
                </a:cubicBezTo>
                <a:cubicBezTo>
                  <a:pt x="19137" y="16085"/>
                  <a:pt x="15563" y="15225"/>
                  <a:pt x="14210" y="14150"/>
                </a:cubicBezTo>
                <a:cubicBezTo>
                  <a:pt x="14210" y="14150"/>
                  <a:pt x="10448" y="6160"/>
                  <a:pt x="5418" y="113"/>
                </a:cubicBezTo>
                <a:cubicBezTo>
                  <a:pt x="5418" y="113"/>
                  <a:pt x="4961" y="1"/>
                  <a:pt x="4309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 rot="4112279">
            <a:off x="4921010" y="1808983"/>
            <a:ext cx="548084" cy="363635"/>
          </a:xfrm>
          <a:custGeom>
            <a:rect b="b" l="l" r="r" t="t"/>
            <a:pathLst>
              <a:path extrusionOk="0" h="20590" w="31034">
                <a:moveTo>
                  <a:pt x="27418" y="0"/>
                </a:moveTo>
                <a:cubicBezTo>
                  <a:pt x="26065" y="0"/>
                  <a:pt x="24699" y="707"/>
                  <a:pt x="24019" y="2172"/>
                </a:cubicBezTo>
                <a:cubicBezTo>
                  <a:pt x="20982" y="8725"/>
                  <a:pt x="15943" y="14288"/>
                  <a:pt x="15943" y="14288"/>
                </a:cubicBezTo>
                <a:cubicBezTo>
                  <a:pt x="14476" y="15363"/>
                  <a:pt x="12638" y="15789"/>
                  <a:pt x="7238" y="16642"/>
                </a:cubicBezTo>
                <a:cubicBezTo>
                  <a:pt x="6248" y="16799"/>
                  <a:pt x="682" y="17697"/>
                  <a:pt x="682" y="17697"/>
                </a:cubicBezTo>
                <a:lnTo>
                  <a:pt x="0" y="20590"/>
                </a:lnTo>
                <a:lnTo>
                  <a:pt x="15634" y="20590"/>
                </a:lnTo>
                <a:cubicBezTo>
                  <a:pt x="23837" y="17584"/>
                  <a:pt x="31033" y="2986"/>
                  <a:pt x="31033" y="2986"/>
                </a:cubicBezTo>
                <a:cubicBezTo>
                  <a:pt x="31018" y="2912"/>
                  <a:pt x="31001" y="2840"/>
                  <a:pt x="30984" y="2768"/>
                </a:cubicBezTo>
                <a:cubicBezTo>
                  <a:pt x="30538" y="949"/>
                  <a:pt x="28986" y="0"/>
                  <a:pt x="2741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8"/>
          <p:cNvSpPr/>
          <p:nvPr/>
        </p:nvSpPr>
        <p:spPr>
          <a:xfrm rot="9265135">
            <a:off x="4880181" y="1711836"/>
            <a:ext cx="209824" cy="64620"/>
          </a:xfrm>
          <a:custGeom>
            <a:rect b="b" l="l" r="r" t="t"/>
            <a:pathLst>
              <a:path extrusionOk="0" h="3659" w="11881">
                <a:moveTo>
                  <a:pt x="7172" y="1"/>
                </a:moveTo>
                <a:cubicBezTo>
                  <a:pt x="6663" y="1"/>
                  <a:pt x="6156" y="44"/>
                  <a:pt x="5690" y="157"/>
                </a:cubicBezTo>
                <a:cubicBezTo>
                  <a:pt x="3540" y="674"/>
                  <a:pt x="1" y="1707"/>
                  <a:pt x="1" y="3659"/>
                </a:cubicBezTo>
                <a:lnTo>
                  <a:pt x="9747" y="3659"/>
                </a:lnTo>
                <a:cubicBezTo>
                  <a:pt x="9747" y="3659"/>
                  <a:pt x="11881" y="2329"/>
                  <a:pt x="10866" y="574"/>
                </a:cubicBezTo>
                <a:cubicBezTo>
                  <a:pt x="10866" y="574"/>
                  <a:pt x="9010" y="1"/>
                  <a:pt x="71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8"/>
          <p:cNvSpPr/>
          <p:nvPr/>
        </p:nvSpPr>
        <p:spPr>
          <a:xfrm>
            <a:off x="4915981" y="2381590"/>
            <a:ext cx="306083" cy="153042"/>
          </a:xfrm>
          <a:custGeom>
            <a:rect b="b" l="l" r="r" t="t"/>
            <a:pathLst>
              <a:path extrusionOk="0" h="8666" w="17332">
                <a:moveTo>
                  <a:pt x="1" y="1"/>
                </a:moveTo>
                <a:cubicBezTo>
                  <a:pt x="1" y="4787"/>
                  <a:pt x="3881" y="8665"/>
                  <a:pt x="8665" y="8665"/>
                </a:cubicBezTo>
                <a:cubicBezTo>
                  <a:pt x="13451" y="8665"/>
                  <a:pt x="17332" y="4787"/>
                  <a:pt x="17332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8"/>
          <p:cNvSpPr/>
          <p:nvPr/>
        </p:nvSpPr>
        <p:spPr>
          <a:xfrm>
            <a:off x="5230098" y="1659877"/>
            <a:ext cx="497288" cy="702144"/>
          </a:xfrm>
          <a:custGeom>
            <a:rect b="b" l="l" r="r" t="t"/>
            <a:pathLst>
              <a:path extrusionOk="0" h="39759" w="28159">
                <a:moveTo>
                  <a:pt x="10898" y="0"/>
                </a:moveTo>
                <a:cubicBezTo>
                  <a:pt x="4086" y="0"/>
                  <a:pt x="662" y="5735"/>
                  <a:pt x="662" y="5735"/>
                </a:cubicBezTo>
                <a:cubicBezTo>
                  <a:pt x="1" y="11395"/>
                  <a:pt x="3187" y="19958"/>
                  <a:pt x="6035" y="26249"/>
                </a:cubicBezTo>
                <a:cubicBezTo>
                  <a:pt x="8702" y="32141"/>
                  <a:pt x="13503" y="38829"/>
                  <a:pt x="19914" y="39683"/>
                </a:cubicBezTo>
                <a:cubicBezTo>
                  <a:pt x="20298" y="39734"/>
                  <a:pt x="20704" y="39759"/>
                  <a:pt x="21120" y="39759"/>
                </a:cubicBezTo>
                <a:cubicBezTo>
                  <a:pt x="24337" y="39759"/>
                  <a:pt x="28159" y="38283"/>
                  <a:pt x="27360" y="36162"/>
                </a:cubicBezTo>
                <a:cubicBezTo>
                  <a:pt x="20858" y="18917"/>
                  <a:pt x="27280" y="4098"/>
                  <a:pt x="14587" y="532"/>
                </a:cubicBezTo>
                <a:cubicBezTo>
                  <a:pt x="13264" y="160"/>
                  <a:pt x="12034" y="0"/>
                  <a:pt x="10898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8"/>
          <p:cNvSpPr/>
          <p:nvPr/>
        </p:nvSpPr>
        <p:spPr>
          <a:xfrm>
            <a:off x="4947900" y="2750594"/>
            <a:ext cx="757685" cy="1106088"/>
          </a:xfrm>
          <a:custGeom>
            <a:rect b="b" l="l" r="r" t="t"/>
            <a:pathLst>
              <a:path extrusionOk="0" h="41022" w="42904">
                <a:moveTo>
                  <a:pt x="34146" y="0"/>
                </a:moveTo>
                <a:cubicBezTo>
                  <a:pt x="29058" y="0"/>
                  <a:pt x="25507" y="431"/>
                  <a:pt x="25507" y="431"/>
                </a:cubicBezTo>
                <a:cubicBezTo>
                  <a:pt x="25507" y="431"/>
                  <a:pt x="7459" y="1706"/>
                  <a:pt x="4931" y="5420"/>
                </a:cubicBezTo>
                <a:cubicBezTo>
                  <a:pt x="1" y="12666"/>
                  <a:pt x="185" y="40013"/>
                  <a:pt x="185" y="40013"/>
                </a:cubicBezTo>
                <a:cubicBezTo>
                  <a:pt x="1293" y="40833"/>
                  <a:pt x="2906" y="41022"/>
                  <a:pt x="4158" y="41022"/>
                </a:cubicBezTo>
                <a:cubicBezTo>
                  <a:pt x="5230" y="41022"/>
                  <a:pt x="6037" y="40883"/>
                  <a:pt x="6037" y="40883"/>
                </a:cubicBezTo>
                <a:lnTo>
                  <a:pt x="13181" y="11865"/>
                </a:lnTo>
                <a:cubicBezTo>
                  <a:pt x="13181" y="11865"/>
                  <a:pt x="20707" y="11533"/>
                  <a:pt x="32673" y="11519"/>
                </a:cubicBezTo>
                <a:cubicBezTo>
                  <a:pt x="42903" y="11507"/>
                  <a:pt x="40590" y="241"/>
                  <a:pt x="40590" y="241"/>
                </a:cubicBezTo>
                <a:cubicBezTo>
                  <a:pt x="38291" y="64"/>
                  <a:pt x="36105" y="0"/>
                  <a:pt x="341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8"/>
          <p:cNvSpPr/>
          <p:nvPr/>
        </p:nvSpPr>
        <p:spPr>
          <a:xfrm>
            <a:off x="4729816" y="3804223"/>
            <a:ext cx="303434" cy="118922"/>
          </a:xfrm>
          <a:custGeom>
            <a:rect b="b" l="l" r="r" t="t"/>
            <a:pathLst>
              <a:path extrusionOk="0" h="6734" w="17182">
                <a:moveTo>
                  <a:pt x="11033" y="1"/>
                </a:moveTo>
                <a:cubicBezTo>
                  <a:pt x="9587" y="824"/>
                  <a:pt x="8178" y="965"/>
                  <a:pt x="6863" y="965"/>
                </a:cubicBezTo>
                <a:cubicBezTo>
                  <a:pt x="6176" y="965"/>
                  <a:pt x="5516" y="927"/>
                  <a:pt x="4889" y="927"/>
                </a:cubicBezTo>
                <a:cubicBezTo>
                  <a:pt x="3986" y="927"/>
                  <a:pt x="3153" y="1006"/>
                  <a:pt x="2414" y="1397"/>
                </a:cubicBezTo>
                <a:cubicBezTo>
                  <a:pt x="185" y="2576"/>
                  <a:pt x="1" y="5163"/>
                  <a:pt x="1" y="5163"/>
                </a:cubicBezTo>
                <a:lnTo>
                  <a:pt x="16578" y="6734"/>
                </a:lnTo>
                <a:cubicBezTo>
                  <a:pt x="16578" y="6734"/>
                  <a:pt x="16995" y="3348"/>
                  <a:pt x="17089" y="2364"/>
                </a:cubicBezTo>
                <a:cubicBezTo>
                  <a:pt x="17181" y="1380"/>
                  <a:pt x="16885" y="871"/>
                  <a:pt x="16885" y="871"/>
                </a:cubicBezTo>
                <a:cubicBezTo>
                  <a:pt x="11787" y="833"/>
                  <a:pt x="11033" y="1"/>
                  <a:pt x="11033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8"/>
          <p:cNvSpPr/>
          <p:nvPr/>
        </p:nvSpPr>
        <p:spPr>
          <a:xfrm>
            <a:off x="5342981" y="2073368"/>
            <a:ext cx="386260" cy="709031"/>
          </a:xfrm>
          <a:custGeom>
            <a:rect b="b" l="l" r="r" t="t"/>
            <a:pathLst>
              <a:path extrusionOk="0" h="40149" w="21872">
                <a:moveTo>
                  <a:pt x="8065" y="1"/>
                </a:moveTo>
                <a:lnTo>
                  <a:pt x="2904" y="2233"/>
                </a:lnTo>
                <a:cubicBezTo>
                  <a:pt x="2904" y="2233"/>
                  <a:pt x="1" y="5465"/>
                  <a:pt x="1688" y="11128"/>
                </a:cubicBezTo>
                <a:cubicBezTo>
                  <a:pt x="3377" y="16793"/>
                  <a:pt x="2204" y="37505"/>
                  <a:pt x="2204" y="37505"/>
                </a:cubicBezTo>
                <a:cubicBezTo>
                  <a:pt x="6461" y="39842"/>
                  <a:pt x="15140" y="40149"/>
                  <a:pt x="19400" y="40149"/>
                </a:cubicBezTo>
                <a:cubicBezTo>
                  <a:pt x="20916" y="40149"/>
                  <a:pt x="21872" y="40110"/>
                  <a:pt x="21872" y="40110"/>
                </a:cubicBezTo>
                <a:cubicBezTo>
                  <a:pt x="21718" y="27871"/>
                  <a:pt x="18250" y="10711"/>
                  <a:pt x="14947" y="5465"/>
                </a:cubicBezTo>
                <a:cubicBezTo>
                  <a:pt x="11643" y="222"/>
                  <a:pt x="8065" y="1"/>
                  <a:pt x="806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8"/>
          <p:cNvSpPr/>
          <p:nvPr/>
        </p:nvSpPr>
        <p:spPr>
          <a:xfrm>
            <a:off x="4840624" y="2735706"/>
            <a:ext cx="896241" cy="1012558"/>
          </a:xfrm>
          <a:custGeom>
            <a:rect b="b" l="l" r="r" t="t"/>
            <a:pathLst>
              <a:path extrusionOk="0" h="37241" w="46645">
                <a:moveTo>
                  <a:pt x="21992" y="1"/>
                </a:moveTo>
                <a:cubicBezTo>
                  <a:pt x="17074" y="1"/>
                  <a:pt x="11738" y="409"/>
                  <a:pt x="10185" y="2052"/>
                </a:cubicBezTo>
                <a:cubicBezTo>
                  <a:pt x="4166" y="8423"/>
                  <a:pt x="0" y="35450"/>
                  <a:pt x="0" y="35450"/>
                </a:cubicBezTo>
                <a:cubicBezTo>
                  <a:pt x="1717" y="37205"/>
                  <a:pt x="5333" y="37240"/>
                  <a:pt x="5622" y="37240"/>
                </a:cubicBezTo>
                <a:cubicBezTo>
                  <a:pt x="5634" y="37240"/>
                  <a:pt x="5640" y="37240"/>
                  <a:pt x="5640" y="37240"/>
                </a:cubicBezTo>
                <a:lnTo>
                  <a:pt x="17307" y="9725"/>
                </a:lnTo>
                <a:cubicBezTo>
                  <a:pt x="17307" y="9725"/>
                  <a:pt x="24788" y="10595"/>
                  <a:pt x="36605" y="12482"/>
                </a:cubicBezTo>
                <a:cubicBezTo>
                  <a:pt x="37267" y="12588"/>
                  <a:pt x="37885" y="12638"/>
                  <a:pt x="38460" y="12638"/>
                </a:cubicBezTo>
                <a:cubicBezTo>
                  <a:pt x="46645" y="12638"/>
                  <a:pt x="46212" y="2606"/>
                  <a:pt x="46212" y="2606"/>
                </a:cubicBezTo>
                <a:cubicBezTo>
                  <a:pt x="38149" y="664"/>
                  <a:pt x="31292" y="398"/>
                  <a:pt x="31292" y="398"/>
                </a:cubicBezTo>
                <a:cubicBezTo>
                  <a:pt x="31292" y="398"/>
                  <a:pt x="26846" y="1"/>
                  <a:pt x="2199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8"/>
          <p:cNvSpPr/>
          <p:nvPr/>
        </p:nvSpPr>
        <p:spPr>
          <a:xfrm>
            <a:off x="4640360" y="3707302"/>
            <a:ext cx="310180" cy="136176"/>
          </a:xfrm>
          <a:custGeom>
            <a:rect b="b" l="l" r="r" t="t"/>
            <a:pathLst>
              <a:path extrusionOk="0" h="7711" w="17564">
                <a:moveTo>
                  <a:pt x="4229" y="1"/>
                </a:moveTo>
                <a:cubicBezTo>
                  <a:pt x="3801" y="1"/>
                  <a:pt x="3386" y="54"/>
                  <a:pt x="2983" y="190"/>
                </a:cubicBezTo>
                <a:cubicBezTo>
                  <a:pt x="593" y="999"/>
                  <a:pt x="1" y="3525"/>
                  <a:pt x="1" y="3525"/>
                </a:cubicBezTo>
                <a:lnTo>
                  <a:pt x="16117" y="7711"/>
                </a:lnTo>
                <a:cubicBezTo>
                  <a:pt x="16117" y="7711"/>
                  <a:pt x="17068" y="4434"/>
                  <a:pt x="17316" y="3478"/>
                </a:cubicBezTo>
                <a:cubicBezTo>
                  <a:pt x="17564" y="2519"/>
                  <a:pt x="17353" y="1971"/>
                  <a:pt x="17353" y="1971"/>
                </a:cubicBezTo>
                <a:cubicBezTo>
                  <a:pt x="12326" y="1122"/>
                  <a:pt x="11713" y="181"/>
                  <a:pt x="11713" y="181"/>
                </a:cubicBezTo>
                <a:cubicBezTo>
                  <a:pt x="10828" y="512"/>
                  <a:pt x="9989" y="628"/>
                  <a:pt x="9192" y="628"/>
                </a:cubicBezTo>
                <a:cubicBezTo>
                  <a:pt x="7336" y="628"/>
                  <a:pt x="5704" y="1"/>
                  <a:pt x="4229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8"/>
          <p:cNvSpPr/>
          <p:nvPr/>
        </p:nvSpPr>
        <p:spPr>
          <a:xfrm>
            <a:off x="5427025" y="1952291"/>
            <a:ext cx="35" cy="124"/>
          </a:xfrm>
          <a:custGeom>
            <a:rect b="b" l="l" r="r" t="t"/>
            <a:pathLst>
              <a:path extrusionOk="0" h="7" w="2">
                <a:moveTo>
                  <a:pt x="0" y="1"/>
                </a:moveTo>
                <a:cubicBezTo>
                  <a:pt x="0" y="2"/>
                  <a:pt x="0" y="5"/>
                  <a:pt x="2" y="7"/>
                </a:cubicBezTo>
                <a:lnTo>
                  <a:pt x="2" y="1"/>
                </a:lnTo>
                <a:close/>
              </a:path>
            </a:pathLst>
          </a:custGeom>
          <a:solidFill>
            <a:srgbClr val="1332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8"/>
          <p:cNvSpPr/>
          <p:nvPr/>
        </p:nvSpPr>
        <p:spPr>
          <a:xfrm rot="-4991987">
            <a:off x="5356075" y="2196795"/>
            <a:ext cx="548025" cy="363596"/>
          </a:xfrm>
          <a:custGeom>
            <a:rect b="b" l="l" r="r" t="t"/>
            <a:pathLst>
              <a:path extrusionOk="0" h="20590" w="31034">
                <a:moveTo>
                  <a:pt x="27419" y="0"/>
                </a:moveTo>
                <a:cubicBezTo>
                  <a:pt x="26066" y="0"/>
                  <a:pt x="24700" y="707"/>
                  <a:pt x="24020" y="2172"/>
                </a:cubicBezTo>
                <a:cubicBezTo>
                  <a:pt x="20983" y="8725"/>
                  <a:pt x="15943" y="14287"/>
                  <a:pt x="15943" y="14287"/>
                </a:cubicBezTo>
                <a:cubicBezTo>
                  <a:pt x="14477" y="15362"/>
                  <a:pt x="12639" y="15789"/>
                  <a:pt x="7237" y="16641"/>
                </a:cubicBezTo>
                <a:cubicBezTo>
                  <a:pt x="6248" y="16799"/>
                  <a:pt x="682" y="17697"/>
                  <a:pt x="682" y="17697"/>
                </a:cubicBezTo>
                <a:lnTo>
                  <a:pt x="0" y="20590"/>
                </a:lnTo>
                <a:lnTo>
                  <a:pt x="15636" y="20590"/>
                </a:lnTo>
                <a:cubicBezTo>
                  <a:pt x="23839" y="17584"/>
                  <a:pt x="31034" y="2986"/>
                  <a:pt x="31034" y="2986"/>
                </a:cubicBezTo>
                <a:cubicBezTo>
                  <a:pt x="31018" y="2912"/>
                  <a:pt x="31002" y="2840"/>
                  <a:pt x="30985" y="2768"/>
                </a:cubicBezTo>
                <a:cubicBezTo>
                  <a:pt x="30539" y="949"/>
                  <a:pt x="28987" y="0"/>
                  <a:pt x="274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8"/>
          <p:cNvSpPr/>
          <p:nvPr/>
        </p:nvSpPr>
        <p:spPr>
          <a:xfrm rot="-4991987">
            <a:off x="5634972" y="2688335"/>
            <a:ext cx="209805" cy="64614"/>
          </a:xfrm>
          <a:custGeom>
            <a:rect b="b" l="l" r="r" t="t"/>
            <a:pathLst>
              <a:path extrusionOk="0" h="3659" w="11881">
                <a:moveTo>
                  <a:pt x="7172" y="1"/>
                </a:moveTo>
                <a:cubicBezTo>
                  <a:pt x="6664" y="1"/>
                  <a:pt x="6157" y="44"/>
                  <a:pt x="5691" y="157"/>
                </a:cubicBezTo>
                <a:cubicBezTo>
                  <a:pt x="3541" y="674"/>
                  <a:pt x="0" y="1707"/>
                  <a:pt x="0" y="3659"/>
                </a:cubicBezTo>
                <a:lnTo>
                  <a:pt x="9747" y="3659"/>
                </a:lnTo>
                <a:cubicBezTo>
                  <a:pt x="9747" y="3659"/>
                  <a:pt x="11880" y="2329"/>
                  <a:pt x="10865" y="574"/>
                </a:cubicBezTo>
                <a:cubicBezTo>
                  <a:pt x="10865" y="574"/>
                  <a:pt x="9009" y="1"/>
                  <a:pt x="717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8"/>
          <p:cNvSpPr/>
          <p:nvPr/>
        </p:nvSpPr>
        <p:spPr>
          <a:xfrm>
            <a:off x="5220774" y="1695267"/>
            <a:ext cx="364167" cy="300997"/>
          </a:xfrm>
          <a:custGeom>
            <a:rect b="b" l="l" r="r" t="t"/>
            <a:pathLst>
              <a:path extrusionOk="0" h="17044" w="20621">
                <a:moveTo>
                  <a:pt x="9381" y="1"/>
                </a:moveTo>
                <a:cubicBezTo>
                  <a:pt x="5412" y="1"/>
                  <a:pt x="1594" y="2014"/>
                  <a:pt x="972" y="4160"/>
                </a:cubicBezTo>
                <a:cubicBezTo>
                  <a:pt x="0" y="7505"/>
                  <a:pt x="1722" y="9150"/>
                  <a:pt x="1722" y="9150"/>
                </a:cubicBezTo>
                <a:lnTo>
                  <a:pt x="13956" y="17044"/>
                </a:lnTo>
                <a:cubicBezTo>
                  <a:pt x="19820" y="12138"/>
                  <a:pt x="20620" y="6658"/>
                  <a:pt x="15654" y="2223"/>
                </a:cubicBezTo>
                <a:cubicBezTo>
                  <a:pt x="13872" y="632"/>
                  <a:pt x="11603" y="1"/>
                  <a:pt x="938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8"/>
          <p:cNvSpPr/>
          <p:nvPr/>
        </p:nvSpPr>
        <p:spPr>
          <a:xfrm>
            <a:off x="5377930" y="1967814"/>
            <a:ext cx="107479" cy="157827"/>
          </a:xfrm>
          <a:custGeom>
            <a:rect b="b" l="l" r="r" t="t"/>
            <a:pathLst>
              <a:path extrusionOk="0" h="8937" w="6086">
                <a:moveTo>
                  <a:pt x="4442" y="0"/>
                </a:moveTo>
                <a:cubicBezTo>
                  <a:pt x="3002" y="0"/>
                  <a:pt x="1865" y="1179"/>
                  <a:pt x="1102" y="2319"/>
                </a:cubicBezTo>
                <a:cubicBezTo>
                  <a:pt x="388" y="3386"/>
                  <a:pt x="1" y="4421"/>
                  <a:pt x="1" y="4421"/>
                </a:cubicBezTo>
                <a:lnTo>
                  <a:pt x="687" y="6950"/>
                </a:lnTo>
                <a:lnTo>
                  <a:pt x="1225" y="8936"/>
                </a:lnTo>
                <a:cubicBezTo>
                  <a:pt x="3126" y="8821"/>
                  <a:pt x="4808" y="8204"/>
                  <a:pt x="6086" y="6174"/>
                </a:cubicBezTo>
                <a:lnTo>
                  <a:pt x="4681" y="11"/>
                </a:lnTo>
                <a:cubicBezTo>
                  <a:pt x="4600" y="4"/>
                  <a:pt x="4521" y="0"/>
                  <a:pt x="444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8"/>
          <p:cNvSpPr/>
          <p:nvPr/>
        </p:nvSpPr>
        <p:spPr>
          <a:xfrm>
            <a:off x="5377930" y="1984997"/>
            <a:ext cx="73183" cy="105554"/>
          </a:xfrm>
          <a:custGeom>
            <a:rect b="b" l="l" r="r" t="t"/>
            <a:pathLst>
              <a:path extrusionOk="0" h="5977" w="4144">
                <a:moveTo>
                  <a:pt x="4144" y="1"/>
                </a:moveTo>
                <a:lnTo>
                  <a:pt x="1102" y="1346"/>
                </a:lnTo>
                <a:cubicBezTo>
                  <a:pt x="388" y="2413"/>
                  <a:pt x="1" y="3446"/>
                  <a:pt x="1" y="3446"/>
                </a:cubicBezTo>
                <a:lnTo>
                  <a:pt x="687" y="5977"/>
                </a:lnTo>
                <a:cubicBezTo>
                  <a:pt x="3592" y="4389"/>
                  <a:pt x="4144" y="1"/>
                  <a:pt x="414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8"/>
          <p:cNvSpPr/>
          <p:nvPr/>
        </p:nvSpPr>
        <p:spPr>
          <a:xfrm>
            <a:off x="5243679" y="1758578"/>
            <a:ext cx="267496" cy="310004"/>
          </a:xfrm>
          <a:custGeom>
            <a:rect b="b" l="l" r="r" t="t"/>
            <a:pathLst>
              <a:path extrusionOk="0" h="17554" w="15147">
                <a:moveTo>
                  <a:pt x="5769" y="1"/>
                </a:moveTo>
                <a:cubicBezTo>
                  <a:pt x="4418" y="1"/>
                  <a:pt x="2781" y="415"/>
                  <a:pt x="497" y="1513"/>
                </a:cubicBezTo>
                <a:cubicBezTo>
                  <a:pt x="497" y="1513"/>
                  <a:pt x="945" y="3311"/>
                  <a:pt x="471" y="8803"/>
                </a:cubicBezTo>
                <a:cubicBezTo>
                  <a:pt x="1" y="14244"/>
                  <a:pt x="1238" y="17553"/>
                  <a:pt x="4308" y="17553"/>
                </a:cubicBezTo>
                <a:cubicBezTo>
                  <a:pt x="4337" y="17553"/>
                  <a:pt x="4366" y="17553"/>
                  <a:pt x="4395" y="17552"/>
                </a:cubicBezTo>
                <a:cubicBezTo>
                  <a:pt x="6536" y="17508"/>
                  <a:pt x="10401" y="14916"/>
                  <a:pt x="12773" y="12068"/>
                </a:cubicBezTo>
                <a:cubicBezTo>
                  <a:pt x="15147" y="9219"/>
                  <a:pt x="13115" y="2912"/>
                  <a:pt x="10336" y="1488"/>
                </a:cubicBezTo>
                <a:cubicBezTo>
                  <a:pt x="8773" y="687"/>
                  <a:pt x="7507" y="1"/>
                  <a:pt x="5769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28"/>
          <p:cNvSpPr/>
          <p:nvPr/>
        </p:nvSpPr>
        <p:spPr>
          <a:xfrm>
            <a:off x="5228420" y="1889421"/>
            <a:ext cx="38622" cy="74561"/>
          </a:xfrm>
          <a:custGeom>
            <a:rect b="b" l="l" r="r" t="t"/>
            <a:pathLst>
              <a:path extrusionOk="0" h="4222" w="2187">
                <a:moveTo>
                  <a:pt x="1980" y="0"/>
                </a:moveTo>
                <a:lnTo>
                  <a:pt x="105" y="3702"/>
                </a:lnTo>
                <a:cubicBezTo>
                  <a:pt x="0" y="3909"/>
                  <a:pt x="146" y="4157"/>
                  <a:pt x="380" y="4164"/>
                </a:cubicBezTo>
                <a:lnTo>
                  <a:pt x="2187" y="4221"/>
                </a:lnTo>
                <a:lnTo>
                  <a:pt x="198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"/>
          <p:cNvSpPr/>
          <p:nvPr/>
        </p:nvSpPr>
        <p:spPr>
          <a:xfrm>
            <a:off x="5251961" y="1754322"/>
            <a:ext cx="462833" cy="595848"/>
          </a:xfrm>
          <a:custGeom>
            <a:rect b="b" l="l" r="r" t="t"/>
            <a:pathLst>
              <a:path extrusionOk="0" h="33740" w="26208">
                <a:moveTo>
                  <a:pt x="5246" y="1"/>
                </a:moveTo>
                <a:cubicBezTo>
                  <a:pt x="3644" y="1"/>
                  <a:pt x="1984" y="454"/>
                  <a:pt x="419" y="1484"/>
                </a:cubicBezTo>
                <a:cubicBezTo>
                  <a:pt x="287" y="1570"/>
                  <a:pt x="158" y="1659"/>
                  <a:pt x="28" y="1754"/>
                </a:cubicBezTo>
                <a:lnTo>
                  <a:pt x="0" y="3243"/>
                </a:lnTo>
                <a:cubicBezTo>
                  <a:pt x="0" y="3243"/>
                  <a:pt x="5144" y="5189"/>
                  <a:pt x="5775" y="8022"/>
                </a:cubicBezTo>
                <a:cubicBezTo>
                  <a:pt x="5903" y="8598"/>
                  <a:pt x="6076" y="8829"/>
                  <a:pt x="6288" y="8829"/>
                </a:cubicBezTo>
                <a:cubicBezTo>
                  <a:pt x="7115" y="8829"/>
                  <a:pt x="8531" y="5303"/>
                  <a:pt x="10151" y="5130"/>
                </a:cubicBezTo>
                <a:cubicBezTo>
                  <a:pt x="10229" y="5122"/>
                  <a:pt x="10304" y="5118"/>
                  <a:pt x="10376" y="5118"/>
                </a:cubicBezTo>
                <a:cubicBezTo>
                  <a:pt x="12908" y="5118"/>
                  <a:pt x="12064" y="10064"/>
                  <a:pt x="10002" y="10437"/>
                </a:cubicBezTo>
                <a:cubicBezTo>
                  <a:pt x="9882" y="10458"/>
                  <a:pt x="9859" y="10750"/>
                  <a:pt x="9915" y="11211"/>
                </a:cubicBezTo>
                <a:lnTo>
                  <a:pt x="9915" y="11217"/>
                </a:lnTo>
                <a:cubicBezTo>
                  <a:pt x="9915" y="11222"/>
                  <a:pt x="9916" y="11228"/>
                  <a:pt x="9916" y="11232"/>
                </a:cubicBezTo>
                <a:cubicBezTo>
                  <a:pt x="9918" y="11241"/>
                  <a:pt x="9918" y="11251"/>
                  <a:pt x="9919" y="11261"/>
                </a:cubicBezTo>
                <a:lnTo>
                  <a:pt x="9924" y="11300"/>
                </a:lnTo>
                <a:cubicBezTo>
                  <a:pt x="9927" y="11323"/>
                  <a:pt x="9930" y="11349"/>
                  <a:pt x="9935" y="11383"/>
                </a:cubicBezTo>
                <a:cubicBezTo>
                  <a:pt x="9939" y="11415"/>
                  <a:pt x="9944" y="11450"/>
                  <a:pt x="9948" y="11484"/>
                </a:cubicBezTo>
                <a:cubicBezTo>
                  <a:pt x="10279" y="13867"/>
                  <a:pt x="13164" y="31554"/>
                  <a:pt x="23745" y="33739"/>
                </a:cubicBezTo>
                <a:cubicBezTo>
                  <a:pt x="23745" y="33739"/>
                  <a:pt x="26071" y="32815"/>
                  <a:pt x="26208" y="31130"/>
                </a:cubicBezTo>
                <a:lnTo>
                  <a:pt x="13564" y="11226"/>
                </a:lnTo>
                <a:cubicBezTo>
                  <a:pt x="15715" y="5487"/>
                  <a:pt x="10824" y="1"/>
                  <a:pt x="524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8"/>
          <p:cNvSpPr/>
          <p:nvPr/>
        </p:nvSpPr>
        <p:spPr>
          <a:xfrm>
            <a:off x="5211114" y="2007602"/>
            <a:ext cx="843565" cy="1081834"/>
          </a:xfrm>
          <a:custGeom>
            <a:rect b="b" l="l" r="r" t="t"/>
            <a:pathLst>
              <a:path extrusionOk="0" h="61259" w="47767">
                <a:moveTo>
                  <a:pt x="33060" y="1"/>
                </a:moveTo>
                <a:cubicBezTo>
                  <a:pt x="33016" y="1"/>
                  <a:pt x="32971" y="1"/>
                  <a:pt x="32927" y="3"/>
                </a:cubicBezTo>
                <a:cubicBezTo>
                  <a:pt x="27495" y="175"/>
                  <a:pt x="34188" y="11810"/>
                  <a:pt x="34188" y="28401"/>
                </a:cubicBezTo>
                <a:cubicBezTo>
                  <a:pt x="34188" y="39415"/>
                  <a:pt x="31152" y="47679"/>
                  <a:pt x="23956" y="53145"/>
                </a:cubicBezTo>
                <a:lnTo>
                  <a:pt x="458" y="53145"/>
                </a:lnTo>
                <a:cubicBezTo>
                  <a:pt x="205" y="53147"/>
                  <a:pt x="1" y="53351"/>
                  <a:pt x="1" y="53603"/>
                </a:cubicBezTo>
                <a:lnTo>
                  <a:pt x="1" y="60803"/>
                </a:lnTo>
                <a:cubicBezTo>
                  <a:pt x="2" y="61055"/>
                  <a:pt x="205" y="61259"/>
                  <a:pt x="458" y="61259"/>
                </a:cubicBezTo>
                <a:lnTo>
                  <a:pt x="37088" y="61259"/>
                </a:lnTo>
                <a:cubicBezTo>
                  <a:pt x="37340" y="61259"/>
                  <a:pt x="37545" y="61055"/>
                  <a:pt x="37545" y="60803"/>
                </a:cubicBezTo>
                <a:lnTo>
                  <a:pt x="37545" y="54504"/>
                </a:lnTo>
                <a:cubicBezTo>
                  <a:pt x="41692" y="51601"/>
                  <a:pt x="46320" y="45598"/>
                  <a:pt x="46830" y="33226"/>
                </a:cubicBezTo>
                <a:cubicBezTo>
                  <a:pt x="47766" y="10518"/>
                  <a:pt x="38512" y="1"/>
                  <a:pt x="3306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8"/>
          <p:cNvSpPr/>
          <p:nvPr/>
        </p:nvSpPr>
        <p:spPr>
          <a:xfrm>
            <a:off x="5217789" y="3295016"/>
            <a:ext cx="609870" cy="29545"/>
          </a:xfrm>
          <a:custGeom>
            <a:rect b="b" l="l" r="r" t="t"/>
            <a:pathLst>
              <a:path extrusionOk="0" h="1673" w="34534">
                <a:moveTo>
                  <a:pt x="0" y="1"/>
                </a:moveTo>
                <a:lnTo>
                  <a:pt x="0" y="1673"/>
                </a:lnTo>
                <a:lnTo>
                  <a:pt x="34533" y="1673"/>
                </a:lnTo>
                <a:lnTo>
                  <a:pt x="3453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28"/>
          <p:cNvSpPr/>
          <p:nvPr/>
        </p:nvSpPr>
        <p:spPr>
          <a:xfrm>
            <a:off x="5217789" y="3424941"/>
            <a:ext cx="609870" cy="29563"/>
          </a:xfrm>
          <a:custGeom>
            <a:rect b="b" l="l" r="r" t="t"/>
            <a:pathLst>
              <a:path extrusionOk="0" h="1674" w="34534">
                <a:moveTo>
                  <a:pt x="0" y="0"/>
                </a:moveTo>
                <a:lnTo>
                  <a:pt x="0" y="1674"/>
                </a:lnTo>
                <a:lnTo>
                  <a:pt x="34533" y="1674"/>
                </a:lnTo>
                <a:lnTo>
                  <a:pt x="345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28"/>
          <p:cNvSpPr/>
          <p:nvPr/>
        </p:nvSpPr>
        <p:spPr>
          <a:xfrm>
            <a:off x="5752110" y="3029304"/>
            <a:ext cx="210454" cy="927450"/>
          </a:xfrm>
          <a:custGeom>
            <a:rect b="b" l="l" r="r" t="t"/>
            <a:pathLst>
              <a:path extrusionOk="0" h="52517" w="11917">
                <a:moveTo>
                  <a:pt x="3637" y="1"/>
                </a:moveTo>
                <a:lnTo>
                  <a:pt x="1" y="573"/>
                </a:lnTo>
                <a:lnTo>
                  <a:pt x="8191" y="52517"/>
                </a:lnTo>
                <a:lnTo>
                  <a:pt x="11916" y="52517"/>
                </a:lnTo>
                <a:lnTo>
                  <a:pt x="36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28"/>
          <p:cNvSpPr/>
          <p:nvPr/>
        </p:nvSpPr>
        <p:spPr>
          <a:xfrm>
            <a:off x="5082884" y="3029304"/>
            <a:ext cx="210472" cy="927450"/>
          </a:xfrm>
          <a:custGeom>
            <a:rect b="b" l="l" r="r" t="t"/>
            <a:pathLst>
              <a:path extrusionOk="0" h="52517" w="11918">
                <a:moveTo>
                  <a:pt x="8281" y="1"/>
                </a:moveTo>
                <a:lnTo>
                  <a:pt x="0" y="52517"/>
                </a:lnTo>
                <a:lnTo>
                  <a:pt x="3727" y="52517"/>
                </a:lnTo>
                <a:lnTo>
                  <a:pt x="11917" y="573"/>
                </a:lnTo>
                <a:lnTo>
                  <a:pt x="82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28"/>
          <p:cNvSpPr/>
          <p:nvPr/>
        </p:nvSpPr>
        <p:spPr>
          <a:xfrm>
            <a:off x="2761389" y="2085165"/>
            <a:ext cx="689023" cy="967892"/>
          </a:xfrm>
          <a:custGeom>
            <a:rect b="b" l="l" r="r" t="t"/>
            <a:pathLst>
              <a:path extrusionOk="0" h="54807" w="39016">
                <a:moveTo>
                  <a:pt x="6876" y="1"/>
                </a:moveTo>
                <a:cubicBezTo>
                  <a:pt x="3067" y="1"/>
                  <a:pt x="0" y="3067"/>
                  <a:pt x="0" y="6876"/>
                </a:cubicBezTo>
                <a:lnTo>
                  <a:pt x="0" y="47930"/>
                </a:lnTo>
                <a:cubicBezTo>
                  <a:pt x="0" y="51740"/>
                  <a:pt x="3067" y="54806"/>
                  <a:pt x="6876" y="54806"/>
                </a:cubicBezTo>
                <a:lnTo>
                  <a:pt x="32139" y="54806"/>
                </a:lnTo>
                <a:cubicBezTo>
                  <a:pt x="35949" y="54806"/>
                  <a:pt x="39015" y="51740"/>
                  <a:pt x="39015" y="47930"/>
                </a:cubicBezTo>
                <a:lnTo>
                  <a:pt x="39015" y="6876"/>
                </a:lnTo>
                <a:cubicBezTo>
                  <a:pt x="39015" y="3067"/>
                  <a:pt x="35949" y="1"/>
                  <a:pt x="32139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28"/>
          <p:cNvSpPr/>
          <p:nvPr/>
        </p:nvSpPr>
        <p:spPr>
          <a:xfrm>
            <a:off x="2794660" y="3276332"/>
            <a:ext cx="611742" cy="29651"/>
          </a:xfrm>
          <a:custGeom>
            <a:rect b="b" l="l" r="r" t="t"/>
            <a:pathLst>
              <a:path extrusionOk="0" h="1679" w="34640">
                <a:moveTo>
                  <a:pt x="1" y="1"/>
                </a:moveTo>
                <a:lnTo>
                  <a:pt x="1" y="1679"/>
                </a:lnTo>
                <a:lnTo>
                  <a:pt x="34639" y="1679"/>
                </a:lnTo>
                <a:lnTo>
                  <a:pt x="3463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28"/>
          <p:cNvSpPr/>
          <p:nvPr/>
        </p:nvSpPr>
        <p:spPr>
          <a:xfrm>
            <a:off x="2794660" y="3406663"/>
            <a:ext cx="611742" cy="29651"/>
          </a:xfrm>
          <a:custGeom>
            <a:rect b="b" l="l" r="r" t="t"/>
            <a:pathLst>
              <a:path extrusionOk="0" h="1679" w="34640">
                <a:moveTo>
                  <a:pt x="1" y="0"/>
                </a:moveTo>
                <a:lnTo>
                  <a:pt x="1" y="1678"/>
                </a:lnTo>
                <a:lnTo>
                  <a:pt x="34639" y="1678"/>
                </a:lnTo>
                <a:lnTo>
                  <a:pt x="3463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8"/>
          <p:cNvSpPr/>
          <p:nvPr/>
        </p:nvSpPr>
        <p:spPr>
          <a:xfrm>
            <a:off x="2659350" y="3009807"/>
            <a:ext cx="211090" cy="930293"/>
          </a:xfrm>
          <a:custGeom>
            <a:rect b="b" l="l" r="r" t="t"/>
            <a:pathLst>
              <a:path extrusionOk="0" h="52678" w="11953">
                <a:moveTo>
                  <a:pt x="8306" y="1"/>
                </a:moveTo>
                <a:lnTo>
                  <a:pt x="1" y="52678"/>
                </a:lnTo>
                <a:lnTo>
                  <a:pt x="3738" y="52678"/>
                </a:lnTo>
                <a:lnTo>
                  <a:pt x="11953" y="576"/>
                </a:lnTo>
                <a:lnTo>
                  <a:pt x="830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28"/>
          <p:cNvSpPr/>
          <p:nvPr/>
        </p:nvSpPr>
        <p:spPr>
          <a:xfrm>
            <a:off x="3330624" y="3009807"/>
            <a:ext cx="211090" cy="930293"/>
          </a:xfrm>
          <a:custGeom>
            <a:rect b="b" l="l" r="r" t="t"/>
            <a:pathLst>
              <a:path extrusionOk="0" h="52678" w="11953">
                <a:moveTo>
                  <a:pt x="3647" y="1"/>
                </a:moveTo>
                <a:lnTo>
                  <a:pt x="0" y="576"/>
                </a:lnTo>
                <a:lnTo>
                  <a:pt x="8215" y="52678"/>
                </a:lnTo>
                <a:lnTo>
                  <a:pt x="11952" y="52678"/>
                </a:lnTo>
                <a:lnTo>
                  <a:pt x="364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28"/>
          <p:cNvSpPr/>
          <p:nvPr/>
        </p:nvSpPr>
        <p:spPr>
          <a:xfrm>
            <a:off x="2861256" y="2716686"/>
            <a:ext cx="469385" cy="256829"/>
          </a:xfrm>
          <a:custGeom>
            <a:rect b="b" l="l" r="r" t="t"/>
            <a:pathLst>
              <a:path extrusionOk="0" h="14543" w="26579">
                <a:moveTo>
                  <a:pt x="973" y="0"/>
                </a:moveTo>
                <a:lnTo>
                  <a:pt x="973" y="0"/>
                </a:lnTo>
                <a:cubicBezTo>
                  <a:pt x="973" y="0"/>
                  <a:pt x="1" y="11267"/>
                  <a:pt x="4547" y="13165"/>
                </a:cubicBezTo>
                <a:cubicBezTo>
                  <a:pt x="6652" y="14044"/>
                  <a:pt x="10520" y="14543"/>
                  <a:pt x="14289" y="14543"/>
                </a:cubicBezTo>
                <a:cubicBezTo>
                  <a:pt x="18659" y="14543"/>
                  <a:pt x="22895" y="13872"/>
                  <a:pt x="24089" y="12344"/>
                </a:cubicBezTo>
                <a:cubicBezTo>
                  <a:pt x="26312" y="9497"/>
                  <a:pt x="26578" y="0"/>
                  <a:pt x="26578" y="0"/>
                </a:cubicBezTo>
                <a:lnTo>
                  <a:pt x="26578" y="0"/>
                </a:lnTo>
                <a:cubicBezTo>
                  <a:pt x="22301" y="1802"/>
                  <a:pt x="18029" y="2703"/>
                  <a:pt x="13761" y="2703"/>
                </a:cubicBezTo>
                <a:cubicBezTo>
                  <a:pt x="9493" y="2703"/>
                  <a:pt x="5230" y="1802"/>
                  <a:pt x="97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8"/>
          <p:cNvSpPr/>
          <p:nvPr/>
        </p:nvSpPr>
        <p:spPr>
          <a:xfrm>
            <a:off x="2868250" y="2023019"/>
            <a:ext cx="483072" cy="814550"/>
          </a:xfrm>
          <a:custGeom>
            <a:rect b="b" l="l" r="r" t="t"/>
            <a:pathLst>
              <a:path extrusionOk="0" h="46124" w="27354">
                <a:moveTo>
                  <a:pt x="10445" y="0"/>
                </a:moveTo>
                <a:lnTo>
                  <a:pt x="1" y="3182"/>
                </a:lnTo>
                <a:lnTo>
                  <a:pt x="254" y="43557"/>
                </a:lnTo>
                <a:cubicBezTo>
                  <a:pt x="254" y="43557"/>
                  <a:pt x="5728" y="46124"/>
                  <a:pt x="13893" y="46124"/>
                </a:cubicBezTo>
                <a:cubicBezTo>
                  <a:pt x="17518" y="46124"/>
                  <a:pt x="21673" y="45618"/>
                  <a:pt x="26115" y="44157"/>
                </a:cubicBezTo>
                <a:lnTo>
                  <a:pt x="27354" y="2790"/>
                </a:lnTo>
                <a:lnTo>
                  <a:pt x="16503" y="2"/>
                </a:lnTo>
                <a:lnTo>
                  <a:pt x="1044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8"/>
          <p:cNvSpPr/>
          <p:nvPr/>
        </p:nvSpPr>
        <p:spPr>
          <a:xfrm>
            <a:off x="2701645" y="2079196"/>
            <a:ext cx="372626" cy="429809"/>
          </a:xfrm>
          <a:custGeom>
            <a:rect b="b" l="l" r="r" t="t"/>
            <a:pathLst>
              <a:path extrusionOk="0" h="24338" w="21100">
                <a:moveTo>
                  <a:pt x="9435" y="1"/>
                </a:moveTo>
                <a:cubicBezTo>
                  <a:pt x="9435" y="1"/>
                  <a:pt x="4962" y="9925"/>
                  <a:pt x="747" y="20450"/>
                </a:cubicBezTo>
                <a:cubicBezTo>
                  <a:pt x="1" y="22311"/>
                  <a:pt x="1369" y="24338"/>
                  <a:pt x="3374" y="24338"/>
                </a:cubicBezTo>
                <a:lnTo>
                  <a:pt x="21100" y="24338"/>
                </a:lnTo>
                <a:lnTo>
                  <a:pt x="20393" y="20839"/>
                </a:lnTo>
                <a:cubicBezTo>
                  <a:pt x="20393" y="20839"/>
                  <a:pt x="11141" y="19610"/>
                  <a:pt x="8071" y="18784"/>
                </a:cubicBezTo>
                <a:lnTo>
                  <a:pt x="11580" y="10901"/>
                </a:lnTo>
                <a:cubicBezTo>
                  <a:pt x="11580" y="10901"/>
                  <a:pt x="12349" y="4894"/>
                  <a:pt x="9435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8"/>
          <p:cNvSpPr/>
          <p:nvPr/>
        </p:nvSpPr>
        <p:spPr>
          <a:xfrm>
            <a:off x="3043825" y="2439071"/>
            <a:ext cx="203072" cy="70110"/>
          </a:xfrm>
          <a:custGeom>
            <a:rect b="b" l="l" r="r" t="t"/>
            <a:pathLst>
              <a:path extrusionOk="0" h="3970" w="11499">
                <a:moveTo>
                  <a:pt x="4070" y="0"/>
                </a:moveTo>
                <a:cubicBezTo>
                  <a:pt x="2443" y="0"/>
                  <a:pt x="1017" y="459"/>
                  <a:pt x="1017" y="459"/>
                </a:cubicBezTo>
                <a:cubicBezTo>
                  <a:pt x="1" y="2220"/>
                  <a:pt x="1724" y="3969"/>
                  <a:pt x="1724" y="3969"/>
                </a:cubicBezTo>
                <a:lnTo>
                  <a:pt x="11499" y="3969"/>
                </a:lnTo>
                <a:cubicBezTo>
                  <a:pt x="11499" y="2013"/>
                  <a:pt x="7824" y="694"/>
                  <a:pt x="5668" y="175"/>
                </a:cubicBezTo>
                <a:cubicBezTo>
                  <a:pt x="5142" y="48"/>
                  <a:pt x="4595" y="0"/>
                  <a:pt x="4070" y="0"/>
                </a:cubicBezTo>
                <a:close/>
              </a:path>
            </a:pathLst>
          </a:custGeom>
          <a:solidFill>
            <a:srgbClr val="FDB4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8"/>
          <p:cNvSpPr/>
          <p:nvPr/>
        </p:nvSpPr>
        <p:spPr>
          <a:xfrm>
            <a:off x="3145300" y="2072291"/>
            <a:ext cx="372626" cy="436714"/>
          </a:xfrm>
          <a:custGeom>
            <a:rect b="b" l="l" r="r" t="t"/>
            <a:pathLst>
              <a:path extrusionOk="0" h="24729" w="21100">
                <a:moveTo>
                  <a:pt x="11666" y="0"/>
                </a:moveTo>
                <a:cubicBezTo>
                  <a:pt x="8753" y="4894"/>
                  <a:pt x="9522" y="11291"/>
                  <a:pt x="9522" y="11291"/>
                </a:cubicBezTo>
                <a:lnTo>
                  <a:pt x="13029" y="19175"/>
                </a:lnTo>
                <a:cubicBezTo>
                  <a:pt x="9960" y="20000"/>
                  <a:pt x="707" y="21228"/>
                  <a:pt x="707" y="21228"/>
                </a:cubicBezTo>
                <a:lnTo>
                  <a:pt x="1" y="24729"/>
                </a:lnTo>
                <a:lnTo>
                  <a:pt x="17726" y="24729"/>
                </a:lnTo>
                <a:cubicBezTo>
                  <a:pt x="19732" y="24729"/>
                  <a:pt x="21100" y="22702"/>
                  <a:pt x="20355" y="20840"/>
                </a:cubicBezTo>
                <a:cubicBezTo>
                  <a:pt x="16139" y="10314"/>
                  <a:pt x="11666" y="0"/>
                  <a:pt x="1166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28"/>
          <p:cNvSpPr/>
          <p:nvPr/>
        </p:nvSpPr>
        <p:spPr>
          <a:xfrm>
            <a:off x="2972673" y="2439071"/>
            <a:ext cx="203072" cy="70110"/>
          </a:xfrm>
          <a:custGeom>
            <a:rect b="b" l="l" r="r" t="t"/>
            <a:pathLst>
              <a:path extrusionOk="0" h="3970" w="11499">
                <a:moveTo>
                  <a:pt x="7430" y="0"/>
                </a:moveTo>
                <a:cubicBezTo>
                  <a:pt x="6904" y="0"/>
                  <a:pt x="6358" y="48"/>
                  <a:pt x="5831" y="175"/>
                </a:cubicBezTo>
                <a:cubicBezTo>
                  <a:pt x="3675" y="694"/>
                  <a:pt x="1" y="2013"/>
                  <a:pt x="1" y="3969"/>
                </a:cubicBezTo>
                <a:lnTo>
                  <a:pt x="9776" y="3969"/>
                </a:lnTo>
                <a:cubicBezTo>
                  <a:pt x="9776" y="3969"/>
                  <a:pt x="11499" y="2220"/>
                  <a:pt x="10482" y="459"/>
                </a:cubicBezTo>
                <a:cubicBezTo>
                  <a:pt x="10482" y="459"/>
                  <a:pt x="9057" y="0"/>
                  <a:pt x="74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8"/>
          <p:cNvSpPr/>
          <p:nvPr/>
        </p:nvSpPr>
        <p:spPr>
          <a:xfrm>
            <a:off x="3248152" y="1662985"/>
            <a:ext cx="81077" cy="146207"/>
          </a:xfrm>
          <a:custGeom>
            <a:rect b="b" l="l" r="r" t="t"/>
            <a:pathLst>
              <a:path extrusionOk="0" h="8279" w="4591">
                <a:moveTo>
                  <a:pt x="2697" y="1"/>
                </a:moveTo>
                <a:cubicBezTo>
                  <a:pt x="1" y="933"/>
                  <a:pt x="2129" y="8279"/>
                  <a:pt x="2129" y="8279"/>
                </a:cubicBezTo>
                <a:cubicBezTo>
                  <a:pt x="2129" y="8279"/>
                  <a:pt x="3411" y="7892"/>
                  <a:pt x="4001" y="4538"/>
                </a:cubicBezTo>
                <a:cubicBezTo>
                  <a:pt x="4590" y="1185"/>
                  <a:pt x="2697" y="1"/>
                  <a:pt x="269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28"/>
          <p:cNvSpPr/>
          <p:nvPr/>
        </p:nvSpPr>
        <p:spPr>
          <a:xfrm>
            <a:off x="3049265" y="1920538"/>
            <a:ext cx="124803" cy="145660"/>
          </a:xfrm>
          <a:custGeom>
            <a:rect b="b" l="l" r="r" t="t"/>
            <a:pathLst>
              <a:path extrusionOk="0" h="8248" w="7067">
                <a:moveTo>
                  <a:pt x="1153" y="0"/>
                </a:moveTo>
                <a:cubicBezTo>
                  <a:pt x="689" y="0"/>
                  <a:pt x="289" y="77"/>
                  <a:pt x="0" y="269"/>
                </a:cubicBezTo>
                <a:lnTo>
                  <a:pt x="298" y="6884"/>
                </a:lnTo>
                <a:cubicBezTo>
                  <a:pt x="298" y="6884"/>
                  <a:pt x="2440" y="8247"/>
                  <a:pt x="4546" y="8247"/>
                </a:cubicBezTo>
                <a:cubicBezTo>
                  <a:pt x="5294" y="8247"/>
                  <a:pt x="6038" y="8075"/>
                  <a:pt x="6679" y="7607"/>
                </a:cubicBezTo>
                <a:lnTo>
                  <a:pt x="6801" y="5673"/>
                </a:lnTo>
                <a:lnTo>
                  <a:pt x="7066" y="1453"/>
                </a:lnTo>
                <a:cubicBezTo>
                  <a:pt x="7066" y="1453"/>
                  <a:pt x="6503" y="1255"/>
                  <a:pt x="5684" y="1020"/>
                </a:cubicBezTo>
                <a:cubicBezTo>
                  <a:pt x="4390" y="651"/>
                  <a:pt x="2501" y="0"/>
                  <a:pt x="11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8"/>
          <p:cNvSpPr/>
          <p:nvPr/>
        </p:nvSpPr>
        <p:spPr>
          <a:xfrm>
            <a:off x="3077273" y="1938516"/>
            <a:ext cx="96794" cy="100697"/>
          </a:xfrm>
          <a:custGeom>
            <a:rect b="b" l="l" r="r" t="t"/>
            <a:pathLst>
              <a:path extrusionOk="0" h="5702" w="5481">
                <a:moveTo>
                  <a:pt x="0" y="1"/>
                </a:moveTo>
                <a:cubicBezTo>
                  <a:pt x="0" y="1"/>
                  <a:pt x="1642" y="5148"/>
                  <a:pt x="5149" y="5702"/>
                </a:cubicBezTo>
                <a:lnTo>
                  <a:pt x="5480" y="435"/>
                </a:lnTo>
                <a:cubicBezTo>
                  <a:pt x="5480" y="435"/>
                  <a:pt x="4917" y="237"/>
                  <a:pt x="4098" y="2"/>
                </a:cubicBezTo>
                <a:lnTo>
                  <a:pt x="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28"/>
          <p:cNvSpPr/>
          <p:nvPr/>
        </p:nvSpPr>
        <p:spPr>
          <a:xfrm>
            <a:off x="3001335" y="1629237"/>
            <a:ext cx="310887" cy="361500"/>
          </a:xfrm>
          <a:custGeom>
            <a:rect b="b" l="l" r="r" t="t"/>
            <a:pathLst>
              <a:path extrusionOk="0" h="20470" w="17604">
                <a:moveTo>
                  <a:pt x="8236" y="0"/>
                </a:moveTo>
                <a:cubicBezTo>
                  <a:pt x="5067" y="0"/>
                  <a:pt x="1866" y="918"/>
                  <a:pt x="127" y="3185"/>
                </a:cubicBezTo>
                <a:cubicBezTo>
                  <a:pt x="127" y="3185"/>
                  <a:pt x="1" y="6778"/>
                  <a:pt x="82" y="10437"/>
                </a:cubicBezTo>
                <a:cubicBezTo>
                  <a:pt x="98" y="10492"/>
                  <a:pt x="108" y="10549"/>
                  <a:pt x="116" y="10606"/>
                </a:cubicBezTo>
                <a:cubicBezTo>
                  <a:pt x="205" y="11332"/>
                  <a:pt x="322" y="12055"/>
                  <a:pt x="474" y="12768"/>
                </a:cubicBezTo>
                <a:cubicBezTo>
                  <a:pt x="858" y="14553"/>
                  <a:pt x="1475" y="16270"/>
                  <a:pt x="2476" y="17790"/>
                </a:cubicBezTo>
                <a:cubicBezTo>
                  <a:pt x="2591" y="17965"/>
                  <a:pt x="2711" y="18137"/>
                  <a:pt x="2835" y="18306"/>
                </a:cubicBezTo>
                <a:cubicBezTo>
                  <a:pt x="3766" y="18695"/>
                  <a:pt x="4910" y="19048"/>
                  <a:pt x="6129" y="19361"/>
                </a:cubicBezTo>
                <a:cubicBezTo>
                  <a:pt x="6204" y="19382"/>
                  <a:pt x="6278" y="19399"/>
                  <a:pt x="6353" y="19418"/>
                </a:cubicBezTo>
                <a:cubicBezTo>
                  <a:pt x="7876" y="19803"/>
                  <a:pt x="9504" y="20129"/>
                  <a:pt x="10978" y="20391"/>
                </a:cubicBezTo>
                <a:cubicBezTo>
                  <a:pt x="11275" y="20444"/>
                  <a:pt x="11569" y="20469"/>
                  <a:pt x="11860" y="20469"/>
                </a:cubicBezTo>
                <a:cubicBezTo>
                  <a:pt x="13337" y="20469"/>
                  <a:pt x="14705" y="19815"/>
                  <a:pt x="15637" y="18744"/>
                </a:cubicBezTo>
                <a:cubicBezTo>
                  <a:pt x="16106" y="18203"/>
                  <a:pt x="16457" y="17569"/>
                  <a:pt x="16659" y="16883"/>
                </a:cubicBezTo>
                <a:cubicBezTo>
                  <a:pt x="16727" y="16654"/>
                  <a:pt x="16777" y="16422"/>
                  <a:pt x="16813" y="16187"/>
                </a:cubicBezTo>
                <a:cubicBezTo>
                  <a:pt x="16863" y="15848"/>
                  <a:pt x="16913" y="15499"/>
                  <a:pt x="16962" y="15141"/>
                </a:cubicBezTo>
                <a:cubicBezTo>
                  <a:pt x="17032" y="14629"/>
                  <a:pt x="17100" y="14099"/>
                  <a:pt x="17166" y="13561"/>
                </a:cubicBezTo>
                <a:cubicBezTo>
                  <a:pt x="17198" y="13302"/>
                  <a:pt x="17227" y="13042"/>
                  <a:pt x="17257" y="12781"/>
                </a:cubicBezTo>
                <a:cubicBezTo>
                  <a:pt x="17290" y="12479"/>
                  <a:pt x="17323" y="12176"/>
                  <a:pt x="17352" y="11872"/>
                </a:cubicBezTo>
                <a:cubicBezTo>
                  <a:pt x="17493" y="10423"/>
                  <a:pt x="17591" y="8977"/>
                  <a:pt x="17600" y="7668"/>
                </a:cubicBezTo>
                <a:cubicBezTo>
                  <a:pt x="17604" y="7518"/>
                  <a:pt x="17602" y="7372"/>
                  <a:pt x="17600" y="7226"/>
                </a:cubicBezTo>
                <a:cubicBezTo>
                  <a:pt x="17585" y="5597"/>
                  <a:pt x="17419" y="4217"/>
                  <a:pt x="17009" y="3395"/>
                </a:cubicBezTo>
                <a:cubicBezTo>
                  <a:pt x="16023" y="1404"/>
                  <a:pt x="12155" y="0"/>
                  <a:pt x="82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28"/>
          <p:cNvSpPr/>
          <p:nvPr/>
        </p:nvSpPr>
        <p:spPr>
          <a:xfrm>
            <a:off x="3009724" y="1854666"/>
            <a:ext cx="42649" cy="88759"/>
          </a:xfrm>
          <a:custGeom>
            <a:rect b="b" l="l" r="r" t="t"/>
            <a:pathLst>
              <a:path extrusionOk="0" h="5026" w="2415">
                <a:moveTo>
                  <a:pt x="33" y="1"/>
                </a:moveTo>
                <a:cubicBezTo>
                  <a:pt x="22" y="1"/>
                  <a:pt x="11" y="1"/>
                  <a:pt x="0" y="1"/>
                </a:cubicBezTo>
                <a:cubicBezTo>
                  <a:pt x="384" y="1787"/>
                  <a:pt x="1000" y="3505"/>
                  <a:pt x="2003" y="5025"/>
                </a:cubicBezTo>
                <a:cubicBezTo>
                  <a:pt x="2414" y="3176"/>
                  <a:pt x="2148" y="538"/>
                  <a:pt x="2148" y="538"/>
                </a:cubicBezTo>
                <a:cubicBezTo>
                  <a:pt x="1252" y="149"/>
                  <a:pt x="561" y="1"/>
                  <a:pt x="3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28"/>
          <p:cNvSpPr/>
          <p:nvPr/>
        </p:nvSpPr>
        <p:spPr>
          <a:xfrm>
            <a:off x="2888233" y="1477657"/>
            <a:ext cx="609868" cy="343003"/>
          </a:xfrm>
          <a:custGeom>
            <a:rect b="b" l="l" r="r" t="t"/>
            <a:pathLst>
              <a:path extrusionOk="0" h="11872" w="21110">
                <a:moveTo>
                  <a:pt x="8502" y="1"/>
                </a:moveTo>
                <a:cubicBezTo>
                  <a:pt x="6976" y="1"/>
                  <a:pt x="5529" y="257"/>
                  <a:pt x="4363" y="868"/>
                </a:cubicBezTo>
                <a:cubicBezTo>
                  <a:pt x="1" y="3155"/>
                  <a:pt x="209" y="6970"/>
                  <a:pt x="1154" y="11036"/>
                </a:cubicBezTo>
                <a:cubicBezTo>
                  <a:pt x="1154" y="11036"/>
                  <a:pt x="1668" y="10684"/>
                  <a:pt x="2387" y="10684"/>
                </a:cubicBezTo>
                <a:cubicBezTo>
                  <a:pt x="2995" y="10684"/>
                  <a:pt x="3750" y="10937"/>
                  <a:pt x="4461" y="11871"/>
                </a:cubicBezTo>
                <a:lnTo>
                  <a:pt x="5630" y="11844"/>
                </a:lnTo>
                <a:cubicBezTo>
                  <a:pt x="5630" y="11844"/>
                  <a:pt x="5507" y="9444"/>
                  <a:pt x="6043" y="8129"/>
                </a:cubicBezTo>
                <a:cubicBezTo>
                  <a:pt x="6580" y="6815"/>
                  <a:pt x="8817" y="6797"/>
                  <a:pt x="9115" y="5254"/>
                </a:cubicBezTo>
                <a:cubicBezTo>
                  <a:pt x="9115" y="5254"/>
                  <a:pt x="12000" y="6658"/>
                  <a:pt x="14855" y="6658"/>
                </a:cubicBezTo>
                <a:cubicBezTo>
                  <a:pt x="16044" y="6658"/>
                  <a:pt x="17229" y="6414"/>
                  <a:pt x="18198" y="5723"/>
                </a:cubicBezTo>
                <a:cubicBezTo>
                  <a:pt x="21110" y="3647"/>
                  <a:pt x="14252" y="1"/>
                  <a:pt x="850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8"/>
          <p:cNvSpPr/>
          <p:nvPr/>
        </p:nvSpPr>
        <p:spPr>
          <a:xfrm>
            <a:off x="2974404" y="1779329"/>
            <a:ext cx="86428" cy="111611"/>
          </a:xfrm>
          <a:custGeom>
            <a:rect b="b" l="l" r="r" t="t"/>
            <a:pathLst>
              <a:path extrusionOk="0" h="6320" w="4894">
                <a:moveTo>
                  <a:pt x="2644" y="0"/>
                </a:moveTo>
                <a:cubicBezTo>
                  <a:pt x="2290" y="0"/>
                  <a:pt x="1928" y="115"/>
                  <a:pt x="1586" y="416"/>
                </a:cubicBezTo>
                <a:cubicBezTo>
                  <a:pt x="0" y="1810"/>
                  <a:pt x="1289" y="6319"/>
                  <a:pt x="4499" y="6319"/>
                </a:cubicBezTo>
                <a:cubicBezTo>
                  <a:pt x="4562" y="6319"/>
                  <a:pt x="4627" y="6317"/>
                  <a:pt x="4692" y="6314"/>
                </a:cubicBezTo>
                <a:lnTo>
                  <a:pt x="4893" y="1251"/>
                </a:lnTo>
                <a:cubicBezTo>
                  <a:pt x="4893" y="1251"/>
                  <a:pt x="3811" y="0"/>
                  <a:pt x="264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8"/>
          <p:cNvSpPr/>
          <p:nvPr/>
        </p:nvSpPr>
        <p:spPr>
          <a:xfrm>
            <a:off x="3181644" y="1577175"/>
            <a:ext cx="192264" cy="111717"/>
          </a:xfrm>
          <a:custGeom>
            <a:rect b="b" l="l" r="r" t="t"/>
            <a:pathLst>
              <a:path extrusionOk="0" h="6326" w="10887">
                <a:moveTo>
                  <a:pt x="7231" y="0"/>
                </a:moveTo>
                <a:cubicBezTo>
                  <a:pt x="6939" y="0"/>
                  <a:pt x="6628" y="68"/>
                  <a:pt x="6303" y="217"/>
                </a:cubicBezTo>
                <a:cubicBezTo>
                  <a:pt x="4586" y="1004"/>
                  <a:pt x="2706" y="1166"/>
                  <a:pt x="1449" y="1166"/>
                </a:cubicBezTo>
                <a:cubicBezTo>
                  <a:pt x="573" y="1166"/>
                  <a:pt x="0" y="1087"/>
                  <a:pt x="0" y="1087"/>
                </a:cubicBezTo>
                <a:lnTo>
                  <a:pt x="0" y="1087"/>
                </a:lnTo>
                <a:cubicBezTo>
                  <a:pt x="0" y="1087"/>
                  <a:pt x="3043" y="6326"/>
                  <a:pt x="6452" y="6326"/>
                </a:cubicBezTo>
                <a:cubicBezTo>
                  <a:pt x="6792" y="6326"/>
                  <a:pt x="7136" y="6274"/>
                  <a:pt x="7481" y="6159"/>
                </a:cubicBezTo>
                <a:cubicBezTo>
                  <a:pt x="10887" y="5024"/>
                  <a:pt x="9752" y="0"/>
                  <a:pt x="723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28"/>
          <p:cNvSpPr/>
          <p:nvPr/>
        </p:nvSpPr>
        <p:spPr>
          <a:xfrm>
            <a:off x="3060779" y="1800927"/>
            <a:ext cx="247893" cy="217130"/>
          </a:xfrm>
          <a:custGeom>
            <a:rect b="b" l="l" r="r" t="t"/>
            <a:pathLst>
              <a:path extrusionOk="0" h="12295" w="14037">
                <a:moveTo>
                  <a:pt x="5976" y="4597"/>
                </a:moveTo>
                <a:cubicBezTo>
                  <a:pt x="5996" y="4597"/>
                  <a:pt x="6016" y="4597"/>
                  <a:pt x="6037" y="4598"/>
                </a:cubicBezTo>
                <a:cubicBezTo>
                  <a:pt x="6043" y="4599"/>
                  <a:pt x="6050" y="4600"/>
                  <a:pt x="6057" y="4600"/>
                </a:cubicBezTo>
                <a:cubicBezTo>
                  <a:pt x="6060" y="4600"/>
                  <a:pt x="6063" y="4600"/>
                  <a:pt x="6066" y="4600"/>
                </a:cubicBezTo>
                <a:cubicBezTo>
                  <a:pt x="7073" y="4649"/>
                  <a:pt x="8159" y="5118"/>
                  <a:pt x="9005" y="5387"/>
                </a:cubicBezTo>
                <a:cubicBezTo>
                  <a:pt x="9276" y="5474"/>
                  <a:pt x="9508" y="5508"/>
                  <a:pt x="9718" y="5508"/>
                </a:cubicBezTo>
                <a:cubicBezTo>
                  <a:pt x="10265" y="5508"/>
                  <a:pt x="10667" y="5273"/>
                  <a:pt x="11248" y="5105"/>
                </a:cubicBezTo>
                <a:cubicBezTo>
                  <a:pt x="11701" y="4972"/>
                  <a:pt x="12067" y="4920"/>
                  <a:pt x="12366" y="4920"/>
                </a:cubicBezTo>
                <a:cubicBezTo>
                  <a:pt x="12775" y="4920"/>
                  <a:pt x="13058" y="5018"/>
                  <a:pt x="13262" y="5142"/>
                </a:cubicBezTo>
                <a:lnTo>
                  <a:pt x="13262" y="5142"/>
                </a:lnTo>
                <a:cubicBezTo>
                  <a:pt x="13021" y="7803"/>
                  <a:pt x="11721" y="9173"/>
                  <a:pt x="10213" y="9349"/>
                </a:cubicBezTo>
                <a:cubicBezTo>
                  <a:pt x="10025" y="9371"/>
                  <a:pt x="9840" y="9381"/>
                  <a:pt x="9657" y="9381"/>
                </a:cubicBezTo>
                <a:cubicBezTo>
                  <a:pt x="7801" y="9381"/>
                  <a:pt x="6198" y="8285"/>
                  <a:pt x="4844" y="6843"/>
                </a:cubicBezTo>
                <a:cubicBezTo>
                  <a:pt x="4017" y="5960"/>
                  <a:pt x="4705" y="4597"/>
                  <a:pt x="5976" y="4597"/>
                </a:cubicBezTo>
                <a:close/>
                <a:moveTo>
                  <a:pt x="1169" y="1"/>
                </a:moveTo>
                <a:lnTo>
                  <a:pt x="1" y="28"/>
                </a:lnTo>
                <a:cubicBezTo>
                  <a:pt x="1" y="28"/>
                  <a:pt x="231" y="4120"/>
                  <a:pt x="1398" y="7101"/>
                </a:cubicBezTo>
                <a:cubicBezTo>
                  <a:pt x="1770" y="8053"/>
                  <a:pt x="2307" y="8931"/>
                  <a:pt x="2989" y="9696"/>
                </a:cubicBezTo>
                <a:cubicBezTo>
                  <a:pt x="3827" y="10642"/>
                  <a:pt x="4873" y="11394"/>
                  <a:pt x="6069" y="11870"/>
                </a:cubicBezTo>
                <a:cubicBezTo>
                  <a:pt x="6749" y="12141"/>
                  <a:pt x="7402" y="12295"/>
                  <a:pt x="7967" y="12295"/>
                </a:cubicBezTo>
                <a:cubicBezTo>
                  <a:pt x="8061" y="12295"/>
                  <a:pt x="8154" y="12290"/>
                  <a:pt x="8243" y="12281"/>
                </a:cubicBezTo>
                <a:cubicBezTo>
                  <a:pt x="10030" y="12102"/>
                  <a:pt x="14022" y="9938"/>
                  <a:pt x="13584" y="5407"/>
                </a:cubicBezTo>
                <a:lnTo>
                  <a:pt x="13584" y="5407"/>
                </a:lnTo>
                <a:cubicBezTo>
                  <a:pt x="13588" y="5411"/>
                  <a:pt x="13592" y="5415"/>
                  <a:pt x="13596" y="5419"/>
                </a:cubicBezTo>
                <a:cubicBezTo>
                  <a:pt x="13732" y="5235"/>
                  <a:pt x="13915" y="4982"/>
                  <a:pt x="13980" y="4609"/>
                </a:cubicBezTo>
                <a:cubicBezTo>
                  <a:pt x="14023" y="4352"/>
                  <a:pt x="14036" y="4104"/>
                  <a:pt x="13950" y="3724"/>
                </a:cubicBezTo>
                <a:cubicBezTo>
                  <a:pt x="13861" y="3575"/>
                  <a:pt x="13699" y="3520"/>
                  <a:pt x="13480" y="3520"/>
                </a:cubicBezTo>
                <a:cubicBezTo>
                  <a:pt x="13220" y="3520"/>
                  <a:pt x="12881" y="3597"/>
                  <a:pt x="12490" y="3684"/>
                </a:cubicBezTo>
                <a:cubicBezTo>
                  <a:pt x="11739" y="3853"/>
                  <a:pt x="11004" y="3959"/>
                  <a:pt x="10277" y="3959"/>
                </a:cubicBezTo>
                <a:cubicBezTo>
                  <a:pt x="9498" y="3959"/>
                  <a:pt x="8729" y="3837"/>
                  <a:pt x="7961" y="3538"/>
                </a:cubicBezTo>
                <a:cubicBezTo>
                  <a:pt x="7412" y="3327"/>
                  <a:pt x="6802" y="3175"/>
                  <a:pt x="6172" y="3175"/>
                </a:cubicBezTo>
                <a:cubicBezTo>
                  <a:pt x="6129" y="3175"/>
                  <a:pt x="6085" y="3176"/>
                  <a:pt x="6041" y="3178"/>
                </a:cubicBezTo>
                <a:cubicBezTo>
                  <a:pt x="4742" y="3224"/>
                  <a:pt x="3574" y="3787"/>
                  <a:pt x="2831" y="4242"/>
                </a:cubicBezTo>
                <a:cubicBezTo>
                  <a:pt x="1611" y="2367"/>
                  <a:pt x="1169" y="1"/>
                  <a:pt x="1169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8"/>
          <p:cNvSpPr/>
          <p:nvPr/>
        </p:nvSpPr>
        <p:spPr>
          <a:xfrm>
            <a:off x="2766351" y="2760642"/>
            <a:ext cx="282454" cy="1122593"/>
          </a:xfrm>
          <a:custGeom>
            <a:rect b="b" l="l" r="r" t="t"/>
            <a:pathLst>
              <a:path extrusionOk="0" h="63567" w="15994">
                <a:moveTo>
                  <a:pt x="9753" y="1"/>
                </a:moveTo>
                <a:cubicBezTo>
                  <a:pt x="8770" y="1"/>
                  <a:pt x="7725" y="271"/>
                  <a:pt x="6658" y="808"/>
                </a:cubicBezTo>
                <a:cubicBezTo>
                  <a:pt x="0" y="4158"/>
                  <a:pt x="3144" y="17426"/>
                  <a:pt x="3144" y="17426"/>
                </a:cubicBezTo>
                <a:lnTo>
                  <a:pt x="6922" y="62895"/>
                </a:lnTo>
                <a:cubicBezTo>
                  <a:pt x="8238" y="63268"/>
                  <a:pt x="9202" y="63566"/>
                  <a:pt x="10242" y="63566"/>
                </a:cubicBezTo>
                <a:cubicBezTo>
                  <a:pt x="10854" y="63566"/>
                  <a:pt x="11492" y="63463"/>
                  <a:pt x="12244" y="63209"/>
                </a:cubicBezTo>
                <a:cubicBezTo>
                  <a:pt x="12244" y="63209"/>
                  <a:pt x="13112" y="58479"/>
                  <a:pt x="15203" y="32165"/>
                </a:cubicBezTo>
                <a:cubicBezTo>
                  <a:pt x="15312" y="30792"/>
                  <a:pt x="15994" y="17458"/>
                  <a:pt x="15994" y="10613"/>
                </a:cubicBezTo>
                <a:cubicBezTo>
                  <a:pt x="15994" y="3473"/>
                  <a:pt x="13275" y="1"/>
                  <a:pt x="975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8"/>
          <p:cNvSpPr/>
          <p:nvPr/>
        </p:nvSpPr>
        <p:spPr>
          <a:xfrm>
            <a:off x="2761708" y="3817879"/>
            <a:ext cx="336592" cy="277752"/>
          </a:xfrm>
          <a:custGeom>
            <a:rect b="b" l="l" r="r" t="t"/>
            <a:pathLst>
              <a:path extrusionOk="0" h="9012" w="10923">
                <a:moveTo>
                  <a:pt x="5266" y="1"/>
                </a:moveTo>
                <a:cubicBezTo>
                  <a:pt x="5018" y="1"/>
                  <a:pt x="4762" y="30"/>
                  <a:pt x="4498" y="95"/>
                </a:cubicBezTo>
                <a:cubicBezTo>
                  <a:pt x="3514" y="336"/>
                  <a:pt x="2703" y="1032"/>
                  <a:pt x="2253" y="1941"/>
                </a:cubicBezTo>
                <a:cubicBezTo>
                  <a:pt x="2087" y="2277"/>
                  <a:pt x="1869" y="2714"/>
                  <a:pt x="1598" y="3261"/>
                </a:cubicBezTo>
                <a:cubicBezTo>
                  <a:pt x="901" y="4663"/>
                  <a:pt x="1" y="8595"/>
                  <a:pt x="2996" y="8872"/>
                </a:cubicBezTo>
                <a:cubicBezTo>
                  <a:pt x="3925" y="8958"/>
                  <a:pt x="4791" y="9011"/>
                  <a:pt x="5579" y="9011"/>
                </a:cubicBezTo>
                <a:cubicBezTo>
                  <a:pt x="7971" y="9011"/>
                  <a:pt x="9643" y="8517"/>
                  <a:pt x="10184" y="6935"/>
                </a:cubicBezTo>
                <a:cubicBezTo>
                  <a:pt x="10923" y="4780"/>
                  <a:pt x="8011" y="1369"/>
                  <a:pt x="8011" y="1369"/>
                </a:cubicBezTo>
                <a:cubicBezTo>
                  <a:pt x="7358" y="631"/>
                  <a:pt x="6406" y="1"/>
                  <a:pt x="5266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8"/>
          <p:cNvSpPr/>
          <p:nvPr/>
        </p:nvSpPr>
        <p:spPr>
          <a:xfrm>
            <a:off x="3151516" y="2760642"/>
            <a:ext cx="282436" cy="1129339"/>
          </a:xfrm>
          <a:custGeom>
            <a:rect b="b" l="l" r="r" t="t"/>
            <a:pathLst>
              <a:path extrusionOk="0" h="63949" w="15993">
                <a:moveTo>
                  <a:pt x="6241" y="1"/>
                </a:moveTo>
                <a:cubicBezTo>
                  <a:pt x="2719" y="1"/>
                  <a:pt x="0" y="3473"/>
                  <a:pt x="0" y="10613"/>
                </a:cubicBezTo>
                <a:cubicBezTo>
                  <a:pt x="0" y="17458"/>
                  <a:pt x="682" y="30792"/>
                  <a:pt x="791" y="32165"/>
                </a:cubicBezTo>
                <a:cubicBezTo>
                  <a:pt x="2882" y="58479"/>
                  <a:pt x="3910" y="63203"/>
                  <a:pt x="3910" y="63203"/>
                </a:cubicBezTo>
                <a:cubicBezTo>
                  <a:pt x="5221" y="63645"/>
                  <a:pt x="6365" y="63949"/>
                  <a:pt x="7575" y="63949"/>
                </a:cubicBezTo>
                <a:cubicBezTo>
                  <a:pt x="8238" y="63949"/>
                  <a:pt x="8919" y="63858"/>
                  <a:pt x="9658" y="63648"/>
                </a:cubicBezTo>
                <a:lnTo>
                  <a:pt x="12851" y="17426"/>
                </a:lnTo>
                <a:cubicBezTo>
                  <a:pt x="12851" y="17426"/>
                  <a:pt x="15992" y="4158"/>
                  <a:pt x="9336" y="808"/>
                </a:cubicBezTo>
                <a:cubicBezTo>
                  <a:pt x="8270" y="271"/>
                  <a:pt x="7224" y="1"/>
                  <a:pt x="62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28"/>
          <p:cNvSpPr/>
          <p:nvPr/>
        </p:nvSpPr>
        <p:spPr>
          <a:xfrm>
            <a:off x="3108408" y="3812316"/>
            <a:ext cx="336592" cy="277752"/>
          </a:xfrm>
          <a:custGeom>
            <a:rect b="b" l="l" r="r" t="t"/>
            <a:pathLst>
              <a:path extrusionOk="0" h="9012" w="10923">
                <a:moveTo>
                  <a:pt x="5267" y="1"/>
                </a:moveTo>
                <a:cubicBezTo>
                  <a:pt x="5019" y="1"/>
                  <a:pt x="4763" y="30"/>
                  <a:pt x="4499" y="95"/>
                </a:cubicBezTo>
                <a:cubicBezTo>
                  <a:pt x="3514" y="336"/>
                  <a:pt x="2703" y="1032"/>
                  <a:pt x="2253" y="1941"/>
                </a:cubicBezTo>
                <a:cubicBezTo>
                  <a:pt x="2087" y="2277"/>
                  <a:pt x="1869" y="2714"/>
                  <a:pt x="1597" y="3261"/>
                </a:cubicBezTo>
                <a:cubicBezTo>
                  <a:pt x="900" y="4663"/>
                  <a:pt x="0" y="8595"/>
                  <a:pt x="2996" y="8872"/>
                </a:cubicBezTo>
                <a:cubicBezTo>
                  <a:pt x="3925" y="8958"/>
                  <a:pt x="4791" y="9011"/>
                  <a:pt x="5578" y="9011"/>
                </a:cubicBezTo>
                <a:cubicBezTo>
                  <a:pt x="7971" y="9011"/>
                  <a:pt x="9643" y="8517"/>
                  <a:pt x="10184" y="6935"/>
                </a:cubicBezTo>
                <a:cubicBezTo>
                  <a:pt x="10922" y="4780"/>
                  <a:pt x="8011" y="1369"/>
                  <a:pt x="8011" y="1369"/>
                </a:cubicBezTo>
                <a:cubicBezTo>
                  <a:pt x="7357" y="631"/>
                  <a:pt x="6407" y="1"/>
                  <a:pt x="526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28"/>
          <p:cNvSpPr/>
          <p:nvPr/>
        </p:nvSpPr>
        <p:spPr>
          <a:xfrm>
            <a:off x="2950722" y="2356140"/>
            <a:ext cx="306083" cy="153042"/>
          </a:xfrm>
          <a:custGeom>
            <a:rect b="b" l="l" r="r" t="t"/>
            <a:pathLst>
              <a:path extrusionOk="0" h="8666" w="17332">
                <a:moveTo>
                  <a:pt x="0" y="1"/>
                </a:moveTo>
                <a:cubicBezTo>
                  <a:pt x="0" y="4787"/>
                  <a:pt x="3880" y="8665"/>
                  <a:pt x="8666" y="8665"/>
                </a:cubicBezTo>
                <a:cubicBezTo>
                  <a:pt x="13451" y="8665"/>
                  <a:pt x="17331" y="4787"/>
                  <a:pt x="1733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28"/>
          <p:cNvSpPr/>
          <p:nvPr/>
        </p:nvSpPr>
        <p:spPr>
          <a:xfrm>
            <a:off x="3902225" y="2107452"/>
            <a:ext cx="686939" cy="964960"/>
          </a:xfrm>
          <a:custGeom>
            <a:rect b="b" l="l" r="r" t="t"/>
            <a:pathLst>
              <a:path extrusionOk="0" h="54641" w="38898">
                <a:moveTo>
                  <a:pt x="7215" y="1"/>
                </a:moveTo>
                <a:cubicBezTo>
                  <a:pt x="3218" y="1"/>
                  <a:pt x="1" y="3218"/>
                  <a:pt x="1" y="7214"/>
                </a:cubicBezTo>
                <a:lnTo>
                  <a:pt x="1" y="47427"/>
                </a:lnTo>
                <a:cubicBezTo>
                  <a:pt x="1" y="51424"/>
                  <a:pt x="3218" y="54640"/>
                  <a:pt x="7215" y="54640"/>
                </a:cubicBezTo>
                <a:lnTo>
                  <a:pt x="31685" y="54640"/>
                </a:lnTo>
                <a:cubicBezTo>
                  <a:pt x="35681" y="54640"/>
                  <a:pt x="38898" y="51424"/>
                  <a:pt x="38898" y="47427"/>
                </a:cubicBezTo>
                <a:lnTo>
                  <a:pt x="38898" y="7214"/>
                </a:lnTo>
                <a:cubicBezTo>
                  <a:pt x="38898" y="3218"/>
                  <a:pt x="35681" y="1"/>
                  <a:pt x="3168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28"/>
          <p:cNvSpPr/>
          <p:nvPr/>
        </p:nvSpPr>
        <p:spPr>
          <a:xfrm>
            <a:off x="3935426" y="3295016"/>
            <a:ext cx="609870" cy="29545"/>
          </a:xfrm>
          <a:custGeom>
            <a:rect b="b" l="l" r="r" t="t"/>
            <a:pathLst>
              <a:path extrusionOk="0" h="1673" w="34534">
                <a:moveTo>
                  <a:pt x="0" y="1"/>
                </a:moveTo>
                <a:lnTo>
                  <a:pt x="0" y="1673"/>
                </a:lnTo>
                <a:lnTo>
                  <a:pt x="34533" y="1673"/>
                </a:lnTo>
                <a:lnTo>
                  <a:pt x="3453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8"/>
          <p:cNvSpPr/>
          <p:nvPr/>
        </p:nvSpPr>
        <p:spPr>
          <a:xfrm>
            <a:off x="3935426" y="3424941"/>
            <a:ext cx="609870" cy="29563"/>
          </a:xfrm>
          <a:custGeom>
            <a:rect b="b" l="l" r="r" t="t"/>
            <a:pathLst>
              <a:path extrusionOk="0" h="1674" w="34534">
                <a:moveTo>
                  <a:pt x="0" y="0"/>
                </a:moveTo>
                <a:lnTo>
                  <a:pt x="0" y="1674"/>
                </a:lnTo>
                <a:lnTo>
                  <a:pt x="34533" y="1674"/>
                </a:lnTo>
                <a:lnTo>
                  <a:pt x="345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8"/>
          <p:cNvSpPr/>
          <p:nvPr/>
        </p:nvSpPr>
        <p:spPr>
          <a:xfrm>
            <a:off x="3800521" y="3029304"/>
            <a:ext cx="210437" cy="927450"/>
          </a:xfrm>
          <a:custGeom>
            <a:rect b="b" l="l" r="r" t="t"/>
            <a:pathLst>
              <a:path extrusionOk="0" h="52517" w="11916">
                <a:moveTo>
                  <a:pt x="8281" y="1"/>
                </a:moveTo>
                <a:lnTo>
                  <a:pt x="0" y="52517"/>
                </a:lnTo>
                <a:lnTo>
                  <a:pt x="3725" y="52517"/>
                </a:lnTo>
                <a:lnTo>
                  <a:pt x="11916" y="573"/>
                </a:lnTo>
                <a:lnTo>
                  <a:pt x="828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28"/>
          <p:cNvSpPr/>
          <p:nvPr/>
        </p:nvSpPr>
        <p:spPr>
          <a:xfrm>
            <a:off x="4469729" y="3029304"/>
            <a:ext cx="210472" cy="927450"/>
          </a:xfrm>
          <a:custGeom>
            <a:rect b="b" l="l" r="r" t="t"/>
            <a:pathLst>
              <a:path extrusionOk="0" h="52517" w="11918">
                <a:moveTo>
                  <a:pt x="3636" y="1"/>
                </a:moveTo>
                <a:lnTo>
                  <a:pt x="0" y="573"/>
                </a:lnTo>
                <a:lnTo>
                  <a:pt x="8191" y="52517"/>
                </a:lnTo>
                <a:lnTo>
                  <a:pt x="11917" y="52517"/>
                </a:lnTo>
                <a:lnTo>
                  <a:pt x="363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28"/>
          <p:cNvSpPr/>
          <p:nvPr/>
        </p:nvSpPr>
        <p:spPr>
          <a:xfrm>
            <a:off x="3996706" y="2022030"/>
            <a:ext cx="510233" cy="778329"/>
          </a:xfrm>
          <a:custGeom>
            <a:rect b="b" l="l" r="r" t="t"/>
            <a:pathLst>
              <a:path extrusionOk="0" h="44073" w="28892">
                <a:moveTo>
                  <a:pt x="15181" y="0"/>
                </a:moveTo>
                <a:cubicBezTo>
                  <a:pt x="13929" y="0"/>
                  <a:pt x="12769" y="88"/>
                  <a:pt x="11629" y="264"/>
                </a:cubicBezTo>
                <a:cubicBezTo>
                  <a:pt x="9103" y="657"/>
                  <a:pt x="6672" y="1490"/>
                  <a:pt x="3541" y="2788"/>
                </a:cubicBezTo>
                <a:lnTo>
                  <a:pt x="5111" y="26204"/>
                </a:lnTo>
                <a:lnTo>
                  <a:pt x="1" y="42460"/>
                </a:lnTo>
                <a:cubicBezTo>
                  <a:pt x="1" y="42460"/>
                  <a:pt x="12636" y="44072"/>
                  <a:pt x="21729" y="44072"/>
                </a:cubicBezTo>
                <a:cubicBezTo>
                  <a:pt x="24669" y="44072"/>
                  <a:pt x="27239" y="43904"/>
                  <a:pt x="28892" y="43458"/>
                </a:cubicBezTo>
                <a:lnTo>
                  <a:pt x="25456" y="25751"/>
                </a:lnTo>
                <a:lnTo>
                  <a:pt x="27836" y="2631"/>
                </a:lnTo>
                <a:cubicBezTo>
                  <a:pt x="25565" y="1675"/>
                  <a:pt x="23200" y="956"/>
                  <a:pt x="20782" y="514"/>
                </a:cubicBezTo>
                <a:cubicBezTo>
                  <a:pt x="19673" y="311"/>
                  <a:pt x="18554" y="167"/>
                  <a:pt x="17430" y="85"/>
                </a:cubicBezTo>
                <a:cubicBezTo>
                  <a:pt x="16641" y="29"/>
                  <a:pt x="15896" y="0"/>
                  <a:pt x="1518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8"/>
          <p:cNvSpPr/>
          <p:nvPr/>
        </p:nvSpPr>
        <p:spPr>
          <a:xfrm>
            <a:off x="4178922" y="2022048"/>
            <a:ext cx="184794" cy="87753"/>
          </a:xfrm>
          <a:custGeom>
            <a:rect b="b" l="l" r="r" t="t"/>
            <a:pathLst>
              <a:path extrusionOk="0" h="4969" w="10464">
                <a:moveTo>
                  <a:pt x="4862" y="1"/>
                </a:moveTo>
                <a:cubicBezTo>
                  <a:pt x="3609" y="1"/>
                  <a:pt x="2450" y="88"/>
                  <a:pt x="1309" y="264"/>
                </a:cubicBezTo>
                <a:cubicBezTo>
                  <a:pt x="873" y="1274"/>
                  <a:pt x="1" y="4092"/>
                  <a:pt x="3479" y="4838"/>
                </a:cubicBezTo>
                <a:cubicBezTo>
                  <a:pt x="3893" y="4927"/>
                  <a:pt x="4293" y="4968"/>
                  <a:pt x="4679" y="4968"/>
                </a:cubicBezTo>
                <a:cubicBezTo>
                  <a:pt x="7605" y="4968"/>
                  <a:pt x="9692" y="2593"/>
                  <a:pt x="10464" y="514"/>
                </a:cubicBezTo>
                <a:cubicBezTo>
                  <a:pt x="9355" y="310"/>
                  <a:pt x="8236" y="167"/>
                  <a:pt x="7110" y="86"/>
                </a:cubicBezTo>
                <a:cubicBezTo>
                  <a:pt x="6321" y="29"/>
                  <a:pt x="5576" y="1"/>
                  <a:pt x="486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28"/>
          <p:cNvSpPr/>
          <p:nvPr/>
        </p:nvSpPr>
        <p:spPr>
          <a:xfrm>
            <a:off x="4257438" y="3784904"/>
            <a:ext cx="87435" cy="71788"/>
          </a:xfrm>
          <a:custGeom>
            <a:rect b="b" l="l" r="r" t="t"/>
            <a:pathLst>
              <a:path extrusionOk="0" h="4065" w="4951">
                <a:moveTo>
                  <a:pt x="0" y="0"/>
                </a:moveTo>
                <a:lnTo>
                  <a:pt x="416" y="3752"/>
                </a:lnTo>
                <a:lnTo>
                  <a:pt x="4950" y="4065"/>
                </a:lnTo>
                <a:lnTo>
                  <a:pt x="4950" y="4065"/>
                </a:lnTo>
                <a:lnTo>
                  <a:pt x="4742" y="73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28"/>
          <p:cNvSpPr/>
          <p:nvPr/>
        </p:nvSpPr>
        <p:spPr>
          <a:xfrm>
            <a:off x="4230101" y="3844065"/>
            <a:ext cx="173969" cy="146755"/>
          </a:xfrm>
          <a:custGeom>
            <a:rect b="b" l="l" r="r" t="t"/>
            <a:pathLst>
              <a:path extrusionOk="0" h="8310" w="9851">
                <a:moveTo>
                  <a:pt x="3772" y="1"/>
                </a:moveTo>
                <a:cubicBezTo>
                  <a:pt x="3152" y="1"/>
                  <a:pt x="2549" y="128"/>
                  <a:pt x="1964" y="402"/>
                </a:cubicBezTo>
                <a:cubicBezTo>
                  <a:pt x="1964" y="402"/>
                  <a:pt x="1084" y="1183"/>
                  <a:pt x="713" y="2682"/>
                </a:cubicBezTo>
                <a:cubicBezTo>
                  <a:pt x="341" y="4180"/>
                  <a:pt x="0" y="7990"/>
                  <a:pt x="3205" y="8203"/>
                </a:cubicBezTo>
                <a:cubicBezTo>
                  <a:pt x="4051" y="8260"/>
                  <a:pt x="4891" y="8309"/>
                  <a:pt x="5671" y="8309"/>
                </a:cubicBezTo>
                <a:cubicBezTo>
                  <a:pt x="7849" y="8309"/>
                  <a:pt x="9568" y="7927"/>
                  <a:pt x="9688" y="6261"/>
                </a:cubicBezTo>
                <a:cubicBezTo>
                  <a:pt x="9850" y="3998"/>
                  <a:pt x="6498" y="715"/>
                  <a:pt x="6498" y="715"/>
                </a:cubicBezTo>
                <a:cubicBezTo>
                  <a:pt x="5561" y="257"/>
                  <a:pt x="4650" y="1"/>
                  <a:pt x="377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8"/>
          <p:cNvSpPr/>
          <p:nvPr/>
        </p:nvSpPr>
        <p:spPr>
          <a:xfrm>
            <a:off x="3936998" y="2685181"/>
            <a:ext cx="487381" cy="1130381"/>
          </a:xfrm>
          <a:custGeom>
            <a:rect b="b" l="l" r="r" t="t"/>
            <a:pathLst>
              <a:path extrusionOk="0" h="64008" w="27598">
                <a:moveTo>
                  <a:pt x="15227" y="0"/>
                </a:moveTo>
                <a:cubicBezTo>
                  <a:pt x="12016" y="0"/>
                  <a:pt x="6007" y="291"/>
                  <a:pt x="3501" y="2342"/>
                </a:cubicBezTo>
                <a:cubicBezTo>
                  <a:pt x="0" y="5205"/>
                  <a:pt x="704" y="13425"/>
                  <a:pt x="4271" y="15668"/>
                </a:cubicBezTo>
                <a:cubicBezTo>
                  <a:pt x="7836" y="17911"/>
                  <a:pt x="13915" y="22321"/>
                  <a:pt x="13915" y="22321"/>
                </a:cubicBezTo>
                <a:lnTo>
                  <a:pt x="17336" y="63370"/>
                </a:lnTo>
                <a:lnTo>
                  <a:pt x="23461" y="64008"/>
                </a:lnTo>
                <a:cubicBezTo>
                  <a:pt x="23461" y="64008"/>
                  <a:pt x="27597" y="22321"/>
                  <a:pt x="25211" y="14842"/>
                </a:cubicBezTo>
                <a:cubicBezTo>
                  <a:pt x="22825" y="7364"/>
                  <a:pt x="17336" y="46"/>
                  <a:pt x="17336" y="46"/>
                </a:cubicBezTo>
                <a:cubicBezTo>
                  <a:pt x="17336" y="46"/>
                  <a:pt x="16502" y="0"/>
                  <a:pt x="152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8"/>
          <p:cNvSpPr/>
          <p:nvPr/>
        </p:nvSpPr>
        <p:spPr>
          <a:xfrm>
            <a:off x="3927938" y="3550203"/>
            <a:ext cx="104953" cy="92062"/>
          </a:xfrm>
          <a:custGeom>
            <a:rect b="b" l="l" r="r" t="t"/>
            <a:pathLst>
              <a:path extrusionOk="0" h="5213" w="5943">
                <a:moveTo>
                  <a:pt x="1043" y="1"/>
                </a:moveTo>
                <a:lnTo>
                  <a:pt x="1" y="4379"/>
                </a:lnTo>
                <a:lnTo>
                  <a:pt x="4222" y="5212"/>
                </a:lnTo>
                <a:lnTo>
                  <a:pt x="5943" y="1305"/>
                </a:lnTo>
                <a:lnTo>
                  <a:pt x="104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8"/>
          <p:cNvSpPr/>
          <p:nvPr/>
        </p:nvSpPr>
        <p:spPr>
          <a:xfrm>
            <a:off x="3922817" y="2664713"/>
            <a:ext cx="636254" cy="937287"/>
          </a:xfrm>
          <a:custGeom>
            <a:rect b="b" l="l" r="r" t="t"/>
            <a:pathLst>
              <a:path extrusionOk="0" h="53074" w="36028">
                <a:moveTo>
                  <a:pt x="19585" y="0"/>
                </a:moveTo>
                <a:cubicBezTo>
                  <a:pt x="17319" y="0"/>
                  <a:pt x="14489" y="626"/>
                  <a:pt x="12410" y="3193"/>
                </a:cubicBezTo>
                <a:cubicBezTo>
                  <a:pt x="8353" y="8205"/>
                  <a:pt x="0" y="50925"/>
                  <a:pt x="0" y="50925"/>
                </a:cubicBezTo>
                <a:lnTo>
                  <a:pt x="6683" y="53073"/>
                </a:lnTo>
                <a:lnTo>
                  <a:pt x="21188" y="14861"/>
                </a:lnTo>
                <a:cubicBezTo>
                  <a:pt x="21188" y="14861"/>
                  <a:pt x="25354" y="17239"/>
                  <a:pt x="29111" y="17239"/>
                </a:cubicBezTo>
                <a:cubicBezTo>
                  <a:pt x="31782" y="17239"/>
                  <a:pt x="34245" y="16038"/>
                  <a:pt x="34859" y="11929"/>
                </a:cubicBezTo>
                <a:cubicBezTo>
                  <a:pt x="36027" y="4101"/>
                  <a:pt x="23389" y="568"/>
                  <a:pt x="23389" y="568"/>
                </a:cubicBezTo>
                <a:cubicBezTo>
                  <a:pt x="23389" y="568"/>
                  <a:pt x="21742" y="0"/>
                  <a:pt x="195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8"/>
          <p:cNvSpPr/>
          <p:nvPr/>
        </p:nvSpPr>
        <p:spPr>
          <a:xfrm>
            <a:off x="3759832" y="3600322"/>
            <a:ext cx="255664" cy="286074"/>
          </a:xfrm>
          <a:custGeom>
            <a:rect b="b" l="l" r="r" t="t"/>
            <a:pathLst>
              <a:path extrusionOk="0" h="16199" w="14477">
                <a:moveTo>
                  <a:pt x="9887" y="1"/>
                </a:moveTo>
                <a:cubicBezTo>
                  <a:pt x="9887" y="1"/>
                  <a:pt x="6633" y="5789"/>
                  <a:pt x="3318" y="9781"/>
                </a:cubicBezTo>
                <a:cubicBezTo>
                  <a:pt x="1" y="13776"/>
                  <a:pt x="1426" y="16199"/>
                  <a:pt x="4084" y="16199"/>
                </a:cubicBezTo>
                <a:cubicBezTo>
                  <a:pt x="4758" y="16199"/>
                  <a:pt x="5513" y="16043"/>
                  <a:pt x="6289" y="15716"/>
                </a:cubicBezTo>
                <a:cubicBezTo>
                  <a:pt x="10121" y="14104"/>
                  <a:pt x="12282" y="9333"/>
                  <a:pt x="13380" y="7988"/>
                </a:cubicBezTo>
                <a:cubicBezTo>
                  <a:pt x="14476" y="6643"/>
                  <a:pt x="14290" y="1126"/>
                  <a:pt x="14290" y="1126"/>
                </a:cubicBezTo>
                <a:lnTo>
                  <a:pt x="14290" y="1126"/>
                </a:lnTo>
                <a:cubicBezTo>
                  <a:pt x="13905" y="1164"/>
                  <a:pt x="13553" y="1181"/>
                  <a:pt x="13229" y="1181"/>
                </a:cubicBezTo>
                <a:cubicBezTo>
                  <a:pt x="10522" y="1181"/>
                  <a:pt x="9887" y="1"/>
                  <a:pt x="988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8"/>
          <p:cNvSpPr/>
          <p:nvPr/>
        </p:nvSpPr>
        <p:spPr>
          <a:xfrm>
            <a:off x="4041721" y="1794834"/>
            <a:ext cx="84221" cy="225483"/>
          </a:xfrm>
          <a:custGeom>
            <a:rect b="b" l="l" r="r" t="t"/>
            <a:pathLst>
              <a:path extrusionOk="0" h="12768" w="4769">
                <a:moveTo>
                  <a:pt x="390" y="1"/>
                </a:moveTo>
                <a:cubicBezTo>
                  <a:pt x="237" y="1"/>
                  <a:pt x="103" y="45"/>
                  <a:pt x="0" y="140"/>
                </a:cubicBezTo>
                <a:cubicBezTo>
                  <a:pt x="0" y="140"/>
                  <a:pt x="303" y="4499"/>
                  <a:pt x="1448" y="6908"/>
                </a:cubicBezTo>
                <a:cubicBezTo>
                  <a:pt x="2714" y="9566"/>
                  <a:pt x="3564" y="9998"/>
                  <a:pt x="3362" y="12768"/>
                </a:cubicBezTo>
                <a:cubicBezTo>
                  <a:pt x="3362" y="12768"/>
                  <a:pt x="4768" y="11406"/>
                  <a:pt x="4538" y="9984"/>
                </a:cubicBezTo>
                <a:cubicBezTo>
                  <a:pt x="4307" y="8562"/>
                  <a:pt x="1952" y="4888"/>
                  <a:pt x="2497" y="3140"/>
                </a:cubicBezTo>
                <a:cubicBezTo>
                  <a:pt x="2964" y="1637"/>
                  <a:pt x="1324" y="1"/>
                  <a:pt x="39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28"/>
          <p:cNvSpPr/>
          <p:nvPr/>
        </p:nvSpPr>
        <p:spPr>
          <a:xfrm>
            <a:off x="4035611" y="1568115"/>
            <a:ext cx="381809" cy="348944"/>
          </a:xfrm>
          <a:custGeom>
            <a:rect b="b" l="l" r="r" t="t"/>
            <a:pathLst>
              <a:path extrusionOk="0" h="19759" w="21620">
                <a:moveTo>
                  <a:pt x="10882" y="0"/>
                </a:moveTo>
                <a:cubicBezTo>
                  <a:pt x="10741" y="0"/>
                  <a:pt x="10598" y="3"/>
                  <a:pt x="10454" y="8"/>
                </a:cubicBezTo>
                <a:cubicBezTo>
                  <a:pt x="4349" y="229"/>
                  <a:pt x="1635" y="2981"/>
                  <a:pt x="735" y="5904"/>
                </a:cubicBezTo>
                <a:cubicBezTo>
                  <a:pt x="354" y="7137"/>
                  <a:pt x="1" y="9778"/>
                  <a:pt x="136" y="11091"/>
                </a:cubicBezTo>
                <a:cubicBezTo>
                  <a:pt x="260" y="12293"/>
                  <a:pt x="399" y="13452"/>
                  <a:pt x="552" y="14569"/>
                </a:cubicBezTo>
                <a:cubicBezTo>
                  <a:pt x="959" y="17545"/>
                  <a:pt x="3508" y="19759"/>
                  <a:pt x="6511" y="19759"/>
                </a:cubicBezTo>
                <a:lnTo>
                  <a:pt x="15428" y="19759"/>
                </a:lnTo>
                <a:cubicBezTo>
                  <a:pt x="18703" y="19759"/>
                  <a:pt x="21369" y="17138"/>
                  <a:pt x="21442" y="13862"/>
                </a:cubicBezTo>
                <a:cubicBezTo>
                  <a:pt x="21444" y="13841"/>
                  <a:pt x="21444" y="13818"/>
                  <a:pt x="21444" y="13796"/>
                </a:cubicBezTo>
                <a:cubicBezTo>
                  <a:pt x="21620" y="6224"/>
                  <a:pt x="17816" y="0"/>
                  <a:pt x="10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8"/>
          <p:cNvSpPr/>
          <p:nvPr/>
        </p:nvSpPr>
        <p:spPr>
          <a:xfrm>
            <a:off x="4213006" y="1923276"/>
            <a:ext cx="118181" cy="141386"/>
          </a:xfrm>
          <a:custGeom>
            <a:rect b="b" l="l" r="r" t="t"/>
            <a:pathLst>
              <a:path extrusionOk="0" h="8006" w="6692">
                <a:moveTo>
                  <a:pt x="5550" y="0"/>
                </a:moveTo>
                <a:cubicBezTo>
                  <a:pt x="5055" y="0"/>
                  <a:pt x="4456" y="170"/>
                  <a:pt x="3834" y="408"/>
                </a:cubicBezTo>
                <a:cubicBezTo>
                  <a:pt x="2925" y="750"/>
                  <a:pt x="1965" y="1243"/>
                  <a:pt x="1209" y="1552"/>
                </a:cubicBezTo>
                <a:cubicBezTo>
                  <a:pt x="494" y="1848"/>
                  <a:pt x="1" y="2083"/>
                  <a:pt x="1" y="2083"/>
                </a:cubicBezTo>
                <a:lnTo>
                  <a:pt x="319" y="3866"/>
                </a:lnTo>
                <a:lnTo>
                  <a:pt x="677" y="5879"/>
                </a:lnTo>
                <a:lnTo>
                  <a:pt x="984" y="7620"/>
                </a:lnTo>
                <a:cubicBezTo>
                  <a:pt x="1471" y="7895"/>
                  <a:pt x="1996" y="8005"/>
                  <a:pt x="2523" y="8005"/>
                </a:cubicBezTo>
                <a:cubicBezTo>
                  <a:pt x="3103" y="8005"/>
                  <a:pt x="3685" y="7872"/>
                  <a:pt x="4222" y="7680"/>
                </a:cubicBezTo>
                <a:cubicBezTo>
                  <a:pt x="5602" y="7188"/>
                  <a:pt x="6691" y="6310"/>
                  <a:pt x="6691" y="6310"/>
                </a:cubicBezTo>
                <a:lnTo>
                  <a:pt x="6679" y="6170"/>
                </a:lnTo>
                <a:lnTo>
                  <a:pt x="6625" y="5510"/>
                </a:lnTo>
                <a:lnTo>
                  <a:pt x="6264" y="1065"/>
                </a:lnTo>
                <a:lnTo>
                  <a:pt x="6189" y="133"/>
                </a:lnTo>
                <a:cubicBezTo>
                  <a:pt x="6007" y="40"/>
                  <a:pt x="5791" y="0"/>
                  <a:pt x="555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28"/>
          <p:cNvSpPr/>
          <p:nvPr/>
        </p:nvSpPr>
        <p:spPr>
          <a:xfrm>
            <a:off x="4213041" y="1943214"/>
            <a:ext cx="86870" cy="83920"/>
          </a:xfrm>
          <a:custGeom>
            <a:rect b="b" l="l" r="r" t="t"/>
            <a:pathLst>
              <a:path extrusionOk="0" h="4752" w="4919">
                <a:moveTo>
                  <a:pt x="4919" y="0"/>
                </a:moveTo>
                <a:lnTo>
                  <a:pt x="1207" y="423"/>
                </a:lnTo>
                <a:cubicBezTo>
                  <a:pt x="490" y="719"/>
                  <a:pt x="1" y="955"/>
                  <a:pt x="1" y="955"/>
                </a:cubicBezTo>
                <a:lnTo>
                  <a:pt x="675" y="4751"/>
                </a:lnTo>
                <a:cubicBezTo>
                  <a:pt x="3187" y="3842"/>
                  <a:pt x="4919" y="0"/>
                  <a:pt x="491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28"/>
          <p:cNvSpPr/>
          <p:nvPr/>
        </p:nvSpPr>
        <p:spPr>
          <a:xfrm>
            <a:off x="4055955" y="1699223"/>
            <a:ext cx="298189" cy="296105"/>
          </a:xfrm>
          <a:custGeom>
            <a:rect b="b" l="l" r="r" t="t"/>
            <a:pathLst>
              <a:path extrusionOk="0" h="16767" w="16885">
                <a:moveTo>
                  <a:pt x="13698" y="0"/>
                </a:moveTo>
                <a:lnTo>
                  <a:pt x="11331" y="22"/>
                </a:lnTo>
                <a:lnTo>
                  <a:pt x="122" y="125"/>
                </a:lnTo>
                <a:cubicBezTo>
                  <a:pt x="122" y="125"/>
                  <a:pt x="108" y="293"/>
                  <a:pt x="90" y="598"/>
                </a:cubicBezTo>
                <a:cubicBezTo>
                  <a:pt x="53" y="1258"/>
                  <a:pt x="1" y="2558"/>
                  <a:pt x="39" y="4144"/>
                </a:cubicBezTo>
                <a:cubicBezTo>
                  <a:pt x="42" y="4264"/>
                  <a:pt x="45" y="4382"/>
                  <a:pt x="50" y="4507"/>
                </a:cubicBezTo>
                <a:cubicBezTo>
                  <a:pt x="191" y="8915"/>
                  <a:pt x="1069" y="15231"/>
                  <a:pt x="4828" y="16408"/>
                </a:cubicBezTo>
                <a:cubicBezTo>
                  <a:pt x="5627" y="16659"/>
                  <a:pt x="6431" y="16767"/>
                  <a:pt x="7223" y="16767"/>
                </a:cubicBezTo>
                <a:cubicBezTo>
                  <a:pt x="7897" y="16767"/>
                  <a:pt x="8563" y="16688"/>
                  <a:pt x="9210" y="16553"/>
                </a:cubicBezTo>
                <a:cubicBezTo>
                  <a:pt x="10554" y="16272"/>
                  <a:pt x="11814" y="15746"/>
                  <a:pt x="12911" y="15161"/>
                </a:cubicBezTo>
                <a:cubicBezTo>
                  <a:pt x="13691" y="14742"/>
                  <a:pt x="14440" y="14271"/>
                  <a:pt x="15157" y="13752"/>
                </a:cubicBezTo>
                <a:cubicBezTo>
                  <a:pt x="15656" y="13391"/>
                  <a:pt x="16063" y="13064"/>
                  <a:pt x="16347" y="12823"/>
                </a:cubicBezTo>
                <a:cubicBezTo>
                  <a:pt x="16654" y="12562"/>
                  <a:pt x="16823" y="12398"/>
                  <a:pt x="16823" y="12398"/>
                </a:cubicBezTo>
                <a:cubicBezTo>
                  <a:pt x="16823" y="12398"/>
                  <a:pt x="16885" y="11443"/>
                  <a:pt x="16866" y="10056"/>
                </a:cubicBezTo>
                <a:cubicBezTo>
                  <a:pt x="16846" y="8582"/>
                  <a:pt x="16739" y="6621"/>
                  <a:pt x="16376" y="4806"/>
                </a:cubicBezTo>
                <a:cubicBezTo>
                  <a:pt x="15943" y="2634"/>
                  <a:pt x="15146" y="670"/>
                  <a:pt x="136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8"/>
          <p:cNvSpPr/>
          <p:nvPr/>
        </p:nvSpPr>
        <p:spPr>
          <a:xfrm>
            <a:off x="4312008" y="1783603"/>
            <a:ext cx="82419" cy="116273"/>
          </a:xfrm>
          <a:custGeom>
            <a:rect b="b" l="l" r="r" t="t"/>
            <a:pathLst>
              <a:path extrusionOk="0" h="6584" w="4667">
                <a:moveTo>
                  <a:pt x="1969" y="0"/>
                </a:moveTo>
                <a:cubicBezTo>
                  <a:pt x="848" y="0"/>
                  <a:pt x="1" y="1401"/>
                  <a:pt x="1" y="1401"/>
                </a:cubicBezTo>
                <a:lnTo>
                  <a:pt x="452" y="6583"/>
                </a:lnTo>
                <a:cubicBezTo>
                  <a:pt x="462" y="6583"/>
                  <a:pt x="472" y="6583"/>
                  <a:pt x="482" y="6583"/>
                </a:cubicBezTo>
                <a:cubicBezTo>
                  <a:pt x="3901" y="6583"/>
                  <a:pt x="4667" y="1752"/>
                  <a:pt x="2944" y="377"/>
                </a:cubicBezTo>
                <a:cubicBezTo>
                  <a:pt x="2607" y="106"/>
                  <a:pt x="2277" y="0"/>
                  <a:pt x="196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8"/>
          <p:cNvSpPr/>
          <p:nvPr/>
        </p:nvSpPr>
        <p:spPr>
          <a:xfrm>
            <a:off x="4050269" y="1695956"/>
            <a:ext cx="303787" cy="135435"/>
          </a:xfrm>
          <a:custGeom>
            <a:rect b="b" l="l" r="r" t="t"/>
            <a:pathLst>
              <a:path extrusionOk="0" h="7669" w="17202">
                <a:moveTo>
                  <a:pt x="13947" y="1"/>
                </a:moveTo>
                <a:lnTo>
                  <a:pt x="32" y="128"/>
                </a:lnTo>
                <a:cubicBezTo>
                  <a:pt x="32" y="128"/>
                  <a:pt x="18" y="302"/>
                  <a:pt x="0" y="614"/>
                </a:cubicBezTo>
                <a:cubicBezTo>
                  <a:pt x="35" y="2097"/>
                  <a:pt x="2635" y="3582"/>
                  <a:pt x="12129" y="3666"/>
                </a:cubicBezTo>
                <a:cubicBezTo>
                  <a:pt x="12129" y="3666"/>
                  <a:pt x="12132" y="7669"/>
                  <a:pt x="13768" y="7669"/>
                </a:cubicBezTo>
                <a:cubicBezTo>
                  <a:pt x="13842" y="7669"/>
                  <a:pt x="13920" y="7660"/>
                  <a:pt x="14002" y="7643"/>
                </a:cubicBezTo>
                <a:cubicBezTo>
                  <a:pt x="14447" y="7548"/>
                  <a:pt x="14885" y="5017"/>
                  <a:pt x="16695" y="4898"/>
                </a:cubicBezTo>
                <a:cubicBezTo>
                  <a:pt x="17202" y="753"/>
                  <a:pt x="15416" y="675"/>
                  <a:pt x="13947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p28"/>
          <p:cNvSpPr/>
          <p:nvPr/>
        </p:nvSpPr>
        <p:spPr>
          <a:xfrm>
            <a:off x="4258427" y="1759638"/>
            <a:ext cx="83461" cy="220856"/>
          </a:xfrm>
          <a:custGeom>
            <a:rect b="b" l="l" r="r" t="t"/>
            <a:pathLst>
              <a:path extrusionOk="0" h="12506" w="4726">
                <a:moveTo>
                  <a:pt x="870" y="1"/>
                </a:moveTo>
                <a:cubicBezTo>
                  <a:pt x="715" y="1"/>
                  <a:pt x="573" y="50"/>
                  <a:pt x="458" y="157"/>
                </a:cubicBezTo>
                <a:cubicBezTo>
                  <a:pt x="458" y="157"/>
                  <a:pt x="1" y="4378"/>
                  <a:pt x="1406" y="6646"/>
                </a:cubicBezTo>
                <a:cubicBezTo>
                  <a:pt x="2811" y="8914"/>
                  <a:pt x="4079" y="9767"/>
                  <a:pt x="3319" y="12505"/>
                </a:cubicBezTo>
                <a:cubicBezTo>
                  <a:pt x="3319" y="12505"/>
                  <a:pt x="4726" y="11143"/>
                  <a:pt x="4495" y="9721"/>
                </a:cubicBezTo>
                <a:cubicBezTo>
                  <a:pt x="4263" y="8299"/>
                  <a:pt x="1909" y="4627"/>
                  <a:pt x="2453" y="2878"/>
                </a:cubicBezTo>
                <a:cubicBezTo>
                  <a:pt x="2912" y="1404"/>
                  <a:pt x="1700" y="1"/>
                  <a:pt x="870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8"/>
          <p:cNvSpPr/>
          <p:nvPr/>
        </p:nvSpPr>
        <p:spPr>
          <a:xfrm>
            <a:off x="4311178" y="2068547"/>
            <a:ext cx="371478" cy="440458"/>
          </a:xfrm>
          <a:custGeom>
            <a:rect b="b" l="l" r="r" t="t"/>
            <a:pathLst>
              <a:path extrusionOk="0" h="24941" w="21035">
                <a:moveTo>
                  <a:pt x="10027" y="0"/>
                </a:moveTo>
                <a:cubicBezTo>
                  <a:pt x="7122" y="4880"/>
                  <a:pt x="9493" y="11544"/>
                  <a:pt x="9493" y="11544"/>
                </a:cubicBezTo>
                <a:lnTo>
                  <a:pt x="12989" y="19403"/>
                </a:lnTo>
                <a:cubicBezTo>
                  <a:pt x="9929" y="20226"/>
                  <a:pt x="705" y="21451"/>
                  <a:pt x="705" y="21451"/>
                </a:cubicBezTo>
                <a:lnTo>
                  <a:pt x="0" y="24941"/>
                </a:lnTo>
                <a:lnTo>
                  <a:pt x="17672" y="24941"/>
                </a:lnTo>
                <a:cubicBezTo>
                  <a:pt x="19671" y="24941"/>
                  <a:pt x="21035" y="22920"/>
                  <a:pt x="20292" y="21064"/>
                </a:cubicBezTo>
                <a:cubicBezTo>
                  <a:pt x="16089" y="10571"/>
                  <a:pt x="10027" y="0"/>
                  <a:pt x="100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28"/>
          <p:cNvSpPr/>
          <p:nvPr/>
        </p:nvSpPr>
        <p:spPr>
          <a:xfrm>
            <a:off x="4139063" y="2439301"/>
            <a:ext cx="202472" cy="69881"/>
          </a:xfrm>
          <a:custGeom>
            <a:rect b="b" l="l" r="r" t="t"/>
            <a:pathLst>
              <a:path extrusionOk="0" h="3957" w="11465">
                <a:moveTo>
                  <a:pt x="7409" y="0"/>
                </a:moveTo>
                <a:cubicBezTo>
                  <a:pt x="6885" y="0"/>
                  <a:pt x="6339" y="48"/>
                  <a:pt x="5814" y="174"/>
                </a:cubicBezTo>
                <a:cubicBezTo>
                  <a:pt x="3663" y="692"/>
                  <a:pt x="1" y="2006"/>
                  <a:pt x="1" y="3956"/>
                </a:cubicBezTo>
                <a:lnTo>
                  <a:pt x="9746" y="3956"/>
                </a:lnTo>
                <a:cubicBezTo>
                  <a:pt x="9746" y="3956"/>
                  <a:pt x="11465" y="2213"/>
                  <a:pt x="10451" y="457"/>
                </a:cubicBezTo>
                <a:cubicBezTo>
                  <a:pt x="10451" y="457"/>
                  <a:pt x="9031" y="0"/>
                  <a:pt x="740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28"/>
          <p:cNvSpPr/>
          <p:nvPr/>
        </p:nvSpPr>
        <p:spPr>
          <a:xfrm>
            <a:off x="3764565" y="2027116"/>
            <a:ext cx="336617" cy="428873"/>
          </a:xfrm>
          <a:custGeom>
            <a:rect b="b" l="l" r="r" t="t"/>
            <a:pathLst>
              <a:path extrusionOk="0" h="24285" w="19061">
                <a:moveTo>
                  <a:pt x="3346" y="0"/>
                </a:moveTo>
                <a:lnTo>
                  <a:pt x="0" y="975"/>
                </a:lnTo>
                <a:cubicBezTo>
                  <a:pt x="0" y="975"/>
                  <a:pt x="459" y="12763"/>
                  <a:pt x="3558" y="19174"/>
                </a:cubicBezTo>
                <a:cubicBezTo>
                  <a:pt x="5466" y="23119"/>
                  <a:pt x="7503" y="24285"/>
                  <a:pt x="9277" y="24285"/>
                </a:cubicBezTo>
                <a:cubicBezTo>
                  <a:pt x="10367" y="24285"/>
                  <a:pt x="11358" y="23845"/>
                  <a:pt x="12158" y="23339"/>
                </a:cubicBezTo>
                <a:cubicBezTo>
                  <a:pt x="13962" y="22200"/>
                  <a:pt x="17539" y="15224"/>
                  <a:pt x="17539" y="15224"/>
                </a:cubicBezTo>
                <a:cubicBezTo>
                  <a:pt x="17539" y="15224"/>
                  <a:pt x="19060" y="7866"/>
                  <a:pt x="16686" y="2501"/>
                </a:cubicBezTo>
                <a:cubicBezTo>
                  <a:pt x="16686" y="2501"/>
                  <a:pt x="12665" y="12963"/>
                  <a:pt x="8961" y="17901"/>
                </a:cubicBezTo>
                <a:cubicBezTo>
                  <a:pt x="6107" y="12219"/>
                  <a:pt x="3346" y="0"/>
                  <a:pt x="334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28"/>
          <p:cNvSpPr/>
          <p:nvPr/>
        </p:nvSpPr>
        <p:spPr>
          <a:xfrm>
            <a:off x="3715206" y="1856521"/>
            <a:ext cx="136123" cy="187832"/>
          </a:xfrm>
          <a:custGeom>
            <a:rect b="b" l="l" r="r" t="t"/>
            <a:pathLst>
              <a:path extrusionOk="0" h="10636" w="7708">
                <a:moveTo>
                  <a:pt x="3408" y="0"/>
                </a:moveTo>
                <a:cubicBezTo>
                  <a:pt x="3214" y="0"/>
                  <a:pt x="3010" y="25"/>
                  <a:pt x="2795" y="79"/>
                </a:cubicBezTo>
                <a:cubicBezTo>
                  <a:pt x="1" y="777"/>
                  <a:pt x="136" y="7048"/>
                  <a:pt x="2795" y="10635"/>
                </a:cubicBezTo>
                <a:cubicBezTo>
                  <a:pt x="3981" y="10257"/>
                  <a:pt x="4966" y="10253"/>
                  <a:pt x="6141" y="9660"/>
                </a:cubicBezTo>
                <a:cubicBezTo>
                  <a:pt x="6616" y="9137"/>
                  <a:pt x="7262" y="7097"/>
                  <a:pt x="7468" y="6273"/>
                </a:cubicBezTo>
                <a:cubicBezTo>
                  <a:pt x="7707" y="5316"/>
                  <a:pt x="6619" y="3779"/>
                  <a:pt x="6619" y="3779"/>
                </a:cubicBezTo>
                <a:cubicBezTo>
                  <a:pt x="6619" y="3779"/>
                  <a:pt x="5800" y="0"/>
                  <a:pt x="340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8"/>
          <p:cNvSpPr/>
          <p:nvPr/>
        </p:nvSpPr>
        <p:spPr>
          <a:xfrm>
            <a:off x="4104414" y="2356140"/>
            <a:ext cx="306048" cy="153042"/>
          </a:xfrm>
          <a:custGeom>
            <a:rect b="b" l="l" r="r" t="t"/>
            <a:pathLst>
              <a:path extrusionOk="0" h="8666" w="17330">
                <a:moveTo>
                  <a:pt x="0" y="1"/>
                </a:moveTo>
                <a:cubicBezTo>
                  <a:pt x="0" y="4787"/>
                  <a:pt x="3879" y="8665"/>
                  <a:pt x="8665" y="8665"/>
                </a:cubicBezTo>
                <a:cubicBezTo>
                  <a:pt x="13450" y="8665"/>
                  <a:pt x="17330" y="4787"/>
                  <a:pt x="17330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8"/>
          <p:cNvSpPr/>
          <p:nvPr/>
        </p:nvSpPr>
        <p:spPr>
          <a:xfrm>
            <a:off x="1975166" y="2603857"/>
            <a:ext cx="3487956" cy="293509"/>
          </a:xfrm>
          <a:custGeom>
            <a:rect b="b" l="l" r="r" t="t"/>
            <a:pathLst>
              <a:path extrusionOk="0" h="16620" w="197506">
                <a:moveTo>
                  <a:pt x="1" y="0"/>
                </a:moveTo>
                <a:lnTo>
                  <a:pt x="1" y="16192"/>
                </a:lnTo>
                <a:cubicBezTo>
                  <a:pt x="1" y="16428"/>
                  <a:pt x="191" y="16620"/>
                  <a:pt x="428" y="16620"/>
                </a:cubicBezTo>
                <a:lnTo>
                  <a:pt x="197079" y="16620"/>
                </a:lnTo>
                <a:cubicBezTo>
                  <a:pt x="197314" y="16620"/>
                  <a:pt x="197506" y="16428"/>
                  <a:pt x="197506" y="16192"/>
                </a:cubicBezTo>
                <a:lnTo>
                  <a:pt x="197506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8"/>
          <p:cNvSpPr/>
          <p:nvPr/>
        </p:nvSpPr>
        <p:spPr>
          <a:xfrm>
            <a:off x="1871148" y="2508987"/>
            <a:ext cx="3695991" cy="170755"/>
          </a:xfrm>
          <a:custGeom>
            <a:rect b="b" l="l" r="r" t="t"/>
            <a:pathLst>
              <a:path extrusionOk="0" h="9669" w="209286">
                <a:moveTo>
                  <a:pt x="1" y="1"/>
                </a:moveTo>
                <a:lnTo>
                  <a:pt x="1" y="9668"/>
                </a:lnTo>
                <a:lnTo>
                  <a:pt x="209286" y="9668"/>
                </a:lnTo>
                <a:lnTo>
                  <a:pt x="209286" y="1"/>
                </a:ln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28"/>
          <p:cNvSpPr/>
          <p:nvPr/>
        </p:nvSpPr>
        <p:spPr>
          <a:xfrm>
            <a:off x="1901559" y="2679689"/>
            <a:ext cx="157916" cy="615239"/>
          </a:xfrm>
          <a:custGeom>
            <a:rect b="b" l="l" r="r" t="t"/>
            <a:pathLst>
              <a:path extrusionOk="0" h="34838" w="8942">
                <a:moveTo>
                  <a:pt x="0" y="1"/>
                </a:moveTo>
                <a:lnTo>
                  <a:pt x="0" y="34838"/>
                </a:lnTo>
                <a:lnTo>
                  <a:pt x="8941" y="34838"/>
                </a:lnTo>
                <a:lnTo>
                  <a:pt x="8941" y="1"/>
                </a:ln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8"/>
          <p:cNvSpPr/>
          <p:nvPr/>
        </p:nvSpPr>
        <p:spPr>
          <a:xfrm>
            <a:off x="1901559" y="3403872"/>
            <a:ext cx="157916" cy="615204"/>
          </a:xfrm>
          <a:custGeom>
            <a:rect b="b" l="l" r="r" t="t"/>
            <a:pathLst>
              <a:path extrusionOk="0" h="34836" w="8942">
                <a:moveTo>
                  <a:pt x="0" y="0"/>
                </a:moveTo>
                <a:lnTo>
                  <a:pt x="2075" y="34835"/>
                </a:lnTo>
                <a:lnTo>
                  <a:pt x="6867" y="34835"/>
                </a:lnTo>
                <a:lnTo>
                  <a:pt x="8941" y="0"/>
                </a:ln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8"/>
          <p:cNvSpPr/>
          <p:nvPr/>
        </p:nvSpPr>
        <p:spPr>
          <a:xfrm>
            <a:off x="1905409" y="3276420"/>
            <a:ext cx="150216" cy="150216"/>
          </a:xfrm>
          <a:custGeom>
            <a:rect b="b" l="l" r="r" t="t"/>
            <a:pathLst>
              <a:path extrusionOk="0" h="8506" w="8506">
                <a:moveTo>
                  <a:pt x="4252" y="0"/>
                </a:moveTo>
                <a:cubicBezTo>
                  <a:pt x="1904" y="0"/>
                  <a:pt x="0" y="1904"/>
                  <a:pt x="0" y="4252"/>
                </a:cubicBezTo>
                <a:cubicBezTo>
                  <a:pt x="0" y="6601"/>
                  <a:pt x="1904" y="8505"/>
                  <a:pt x="4252" y="8505"/>
                </a:cubicBezTo>
                <a:cubicBezTo>
                  <a:pt x="6601" y="8505"/>
                  <a:pt x="8505" y="6601"/>
                  <a:pt x="8505" y="4252"/>
                </a:cubicBezTo>
                <a:cubicBezTo>
                  <a:pt x="8505" y="1904"/>
                  <a:pt x="6601" y="0"/>
                  <a:pt x="4252" y="0"/>
                </a:cubicBez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8"/>
          <p:cNvSpPr/>
          <p:nvPr/>
        </p:nvSpPr>
        <p:spPr>
          <a:xfrm>
            <a:off x="5372791" y="2679689"/>
            <a:ext cx="157916" cy="615239"/>
          </a:xfrm>
          <a:custGeom>
            <a:rect b="b" l="l" r="r" t="t"/>
            <a:pathLst>
              <a:path extrusionOk="0" h="34838" w="8942">
                <a:moveTo>
                  <a:pt x="0" y="1"/>
                </a:moveTo>
                <a:lnTo>
                  <a:pt x="0" y="34838"/>
                </a:lnTo>
                <a:lnTo>
                  <a:pt x="8941" y="34838"/>
                </a:lnTo>
                <a:lnTo>
                  <a:pt x="8941" y="1"/>
                </a:ln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8"/>
          <p:cNvSpPr/>
          <p:nvPr/>
        </p:nvSpPr>
        <p:spPr>
          <a:xfrm>
            <a:off x="5372791" y="3403872"/>
            <a:ext cx="157916" cy="615204"/>
          </a:xfrm>
          <a:custGeom>
            <a:rect b="b" l="l" r="r" t="t"/>
            <a:pathLst>
              <a:path extrusionOk="0" h="34836" w="8942">
                <a:moveTo>
                  <a:pt x="0" y="0"/>
                </a:moveTo>
                <a:lnTo>
                  <a:pt x="2075" y="34835"/>
                </a:lnTo>
                <a:lnTo>
                  <a:pt x="6867" y="34835"/>
                </a:lnTo>
                <a:lnTo>
                  <a:pt x="8941" y="0"/>
                </a:ln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8"/>
          <p:cNvSpPr/>
          <p:nvPr/>
        </p:nvSpPr>
        <p:spPr>
          <a:xfrm>
            <a:off x="5376641" y="3276420"/>
            <a:ext cx="150216" cy="150216"/>
          </a:xfrm>
          <a:custGeom>
            <a:rect b="b" l="l" r="r" t="t"/>
            <a:pathLst>
              <a:path extrusionOk="0" h="8506" w="8506">
                <a:moveTo>
                  <a:pt x="4252" y="0"/>
                </a:moveTo>
                <a:cubicBezTo>
                  <a:pt x="1904" y="0"/>
                  <a:pt x="0" y="1904"/>
                  <a:pt x="0" y="4252"/>
                </a:cubicBezTo>
                <a:cubicBezTo>
                  <a:pt x="0" y="6601"/>
                  <a:pt x="1904" y="8505"/>
                  <a:pt x="4252" y="8505"/>
                </a:cubicBezTo>
                <a:cubicBezTo>
                  <a:pt x="6601" y="8505"/>
                  <a:pt x="8505" y="6601"/>
                  <a:pt x="8505" y="4252"/>
                </a:cubicBezTo>
                <a:cubicBezTo>
                  <a:pt x="8505" y="1904"/>
                  <a:pt x="6601" y="0"/>
                  <a:pt x="4252" y="0"/>
                </a:cubicBezTo>
                <a:close/>
              </a:path>
            </a:pathLst>
          </a:cu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8"/>
          <p:cNvSpPr/>
          <p:nvPr/>
        </p:nvSpPr>
        <p:spPr>
          <a:xfrm>
            <a:off x="4640342" y="2320555"/>
            <a:ext cx="154737" cy="188450"/>
          </a:xfrm>
          <a:custGeom>
            <a:rect b="b" l="l" r="r" t="t"/>
            <a:pathLst>
              <a:path extrusionOk="0" h="10671" w="8762">
                <a:moveTo>
                  <a:pt x="1" y="1"/>
                </a:moveTo>
                <a:lnTo>
                  <a:pt x="2072" y="10671"/>
                </a:lnTo>
                <a:lnTo>
                  <a:pt x="6692" y="10671"/>
                </a:lnTo>
                <a:lnTo>
                  <a:pt x="8762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8"/>
          <p:cNvSpPr/>
          <p:nvPr/>
        </p:nvSpPr>
        <p:spPr>
          <a:xfrm>
            <a:off x="2576895" y="2320555"/>
            <a:ext cx="154772" cy="188450"/>
          </a:xfrm>
          <a:custGeom>
            <a:rect b="b" l="l" r="r" t="t"/>
            <a:pathLst>
              <a:path extrusionOk="0" h="10671" w="8764">
                <a:moveTo>
                  <a:pt x="0" y="1"/>
                </a:moveTo>
                <a:lnTo>
                  <a:pt x="2071" y="10671"/>
                </a:lnTo>
                <a:lnTo>
                  <a:pt x="6692" y="10671"/>
                </a:lnTo>
                <a:lnTo>
                  <a:pt x="876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28"/>
          <p:cNvGrpSpPr/>
          <p:nvPr/>
        </p:nvGrpSpPr>
        <p:grpSpPr>
          <a:xfrm>
            <a:off x="4257085" y="1242765"/>
            <a:ext cx="745949" cy="434878"/>
            <a:chOff x="4257085" y="1242765"/>
            <a:chExt cx="745949" cy="434878"/>
          </a:xfrm>
        </p:grpSpPr>
        <p:sp>
          <p:nvSpPr>
            <p:cNvPr id="387" name="Google Shape;387;p28"/>
            <p:cNvSpPr/>
            <p:nvPr/>
          </p:nvSpPr>
          <p:spPr>
            <a:xfrm>
              <a:off x="4257085" y="1484990"/>
              <a:ext cx="201024" cy="192635"/>
            </a:xfrm>
            <a:custGeom>
              <a:rect b="b" l="l" r="r" t="t"/>
              <a:pathLst>
                <a:path extrusionOk="0" h="10908" w="11383">
                  <a:moveTo>
                    <a:pt x="5689" y="1"/>
                  </a:moveTo>
                  <a:cubicBezTo>
                    <a:pt x="3123" y="1"/>
                    <a:pt x="908" y="1800"/>
                    <a:pt x="366" y="4285"/>
                  </a:cubicBezTo>
                  <a:cubicBezTo>
                    <a:pt x="315" y="4517"/>
                    <a:pt x="280" y="4752"/>
                    <a:pt x="260" y="4987"/>
                  </a:cubicBezTo>
                  <a:cubicBezTo>
                    <a:pt x="0" y="7989"/>
                    <a:pt x="2223" y="10630"/>
                    <a:pt x="5225" y="10887"/>
                  </a:cubicBezTo>
                  <a:cubicBezTo>
                    <a:pt x="5384" y="10901"/>
                    <a:pt x="5542" y="10908"/>
                    <a:pt x="5699" y="10908"/>
                  </a:cubicBezTo>
                  <a:cubicBezTo>
                    <a:pt x="8499" y="10908"/>
                    <a:pt x="10880" y="8765"/>
                    <a:pt x="11125" y="5922"/>
                  </a:cubicBezTo>
                  <a:cubicBezTo>
                    <a:pt x="11383" y="2921"/>
                    <a:pt x="9161" y="279"/>
                    <a:pt x="6160" y="21"/>
                  </a:cubicBezTo>
                  <a:cubicBezTo>
                    <a:pt x="6002" y="7"/>
                    <a:pt x="5845" y="1"/>
                    <a:pt x="5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4257085" y="1560645"/>
              <a:ext cx="140097" cy="116998"/>
            </a:xfrm>
            <a:custGeom>
              <a:rect b="b" l="l" r="r" t="t"/>
              <a:pathLst>
                <a:path extrusionOk="0" h="6625" w="7933">
                  <a:moveTo>
                    <a:pt x="366" y="1"/>
                  </a:moveTo>
                  <a:cubicBezTo>
                    <a:pt x="315" y="233"/>
                    <a:pt x="280" y="468"/>
                    <a:pt x="260" y="703"/>
                  </a:cubicBezTo>
                  <a:cubicBezTo>
                    <a:pt x="0" y="3705"/>
                    <a:pt x="2223" y="6346"/>
                    <a:pt x="5225" y="6603"/>
                  </a:cubicBezTo>
                  <a:cubicBezTo>
                    <a:pt x="5383" y="6617"/>
                    <a:pt x="5541" y="6624"/>
                    <a:pt x="5698" y="6624"/>
                  </a:cubicBezTo>
                  <a:cubicBezTo>
                    <a:pt x="6467" y="6624"/>
                    <a:pt x="7229" y="6460"/>
                    <a:pt x="7932" y="6143"/>
                  </a:cubicBezTo>
                  <a:cubicBezTo>
                    <a:pt x="6478" y="1302"/>
                    <a:pt x="2061" y="234"/>
                    <a:pt x="36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4333285" y="1408265"/>
              <a:ext cx="201024" cy="192635"/>
            </a:xfrm>
            <a:custGeom>
              <a:rect b="b" l="l" r="r" t="t"/>
              <a:pathLst>
                <a:path extrusionOk="0" h="10908" w="11383">
                  <a:moveTo>
                    <a:pt x="5689" y="1"/>
                  </a:moveTo>
                  <a:cubicBezTo>
                    <a:pt x="3123" y="1"/>
                    <a:pt x="908" y="1800"/>
                    <a:pt x="366" y="4285"/>
                  </a:cubicBezTo>
                  <a:cubicBezTo>
                    <a:pt x="315" y="4517"/>
                    <a:pt x="280" y="4752"/>
                    <a:pt x="260" y="4987"/>
                  </a:cubicBezTo>
                  <a:cubicBezTo>
                    <a:pt x="0" y="7989"/>
                    <a:pt x="2223" y="10630"/>
                    <a:pt x="5225" y="10887"/>
                  </a:cubicBezTo>
                  <a:cubicBezTo>
                    <a:pt x="5384" y="10901"/>
                    <a:pt x="5542" y="10908"/>
                    <a:pt x="5699" y="10908"/>
                  </a:cubicBezTo>
                  <a:cubicBezTo>
                    <a:pt x="8499" y="10908"/>
                    <a:pt x="10880" y="8765"/>
                    <a:pt x="11125" y="5922"/>
                  </a:cubicBezTo>
                  <a:cubicBezTo>
                    <a:pt x="11383" y="2921"/>
                    <a:pt x="9161" y="279"/>
                    <a:pt x="6160" y="21"/>
                  </a:cubicBezTo>
                  <a:cubicBezTo>
                    <a:pt x="6002" y="7"/>
                    <a:pt x="5845" y="1"/>
                    <a:pt x="5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4399960" y="1342115"/>
              <a:ext cx="201024" cy="192635"/>
            </a:xfrm>
            <a:custGeom>
              <a:rect b="b" l="l" r="r" t="t"/>
              <a:pathLst>
                <a:path extrusionOk="0" h="10908" w="11383">
                  <a:moveTo>
                    <a:pt x="5689" y="1"/>
                  </a:moveTo>
                  <a:cubicBezTo>
                    <a:pt x="3123" y="1"/>
                    <a:pt x="908" y="1800"/>
                    <a:pt x="366" y="4285"/>
                  </a:cubicBezTo>
                  <a:cubicBezTo>
                    <a:pt x="315" y="4517"/>
                    <a:pt x="280" y="4752"/>
                    <a:pt x="260" y="4987"/>
                  </a:cubicBezTo>
                  <a:cubicBezTo>
                    <a:pt x="0" y="7989"/>
                    <a:pt x="2223" y="10630"/>
                    <a:pt x="5225" y="10887"/>
                  </a:cubicBezTo>
                  <a:cubicBezTo>
                    <a:pt x="5384" y="10901"/>
                    <a:pt x="5542" y="10908"/>
                    <a:pt x="5699" y="10908"/>
                  </a:cubicBezTo>
                  <a:cubicBezTo>
                    <a:pt x="8499" y="10908"/>
                    <a:pt x="10880" y="8765"/>
                    <a:pt x="11125" y="5922"/>
                  </a:cubicBezTo>
                  <a:cubicBezTo>
                    <a:pt x="11383" y="2921"/>
                    <a:pt x="9161" y="279"/>
                    <a:pt x="6160" y="21"/>
                  </a:cubicBezTo>
                  <a:cubicBezTo>
                    <a:pt x="6002" y="7"/>
                    <a:pt x="5845" y="1"/>
                    <a:pt x="5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4471498" y="1285015"/>
              <a:ext cx="201024" cy="192635"/>
            </a:xfrm>
            <a:custGeom>
              <a:rect b="b" l="l" r="r" t="t"/>
              <a:pathLst>
                <a:path extrusionOk="0" h="10908" w="11383">
                  <a:moveTo>
                    <a:pt x="5689" y="1"/>
                  </a:moveTo>
                  <a:cubicBezTo>
                    <a:pt x="3123" y="1"/>
                    <a:pt x="908" y="1800"/>
                    <a:pt x="366" y="4285"/>
                  </a:cubicBezTo>
                  <a:cubicBezTo>
                    <a:pt x="315" y="4517"/>
                    <a:pt x="280" y="4752"/>
                    <a:pt x="260" y="4987"/>
                  </a:cubicBezTo>
                  <a:cubicBezTo>
                    <a:pt x="0" y="7989"/>
                    <a:pt x="2223" y="10630"/>
                    <a:pt x="5225" y="10887"/>
                  </a:cubicBezTo>
                  <a:cubicBezTo>
                    <a:pt x="5384" y="10901"/>
                    <a:pt x="5542" y="10908"/>
                    <a:pt x="5699" y="10908"/>
                  </a:cubicBezTo>
                  <a:cubicBezTo>
                    <a:pt x="8499" y="10908"/>
                    <a:pt x="10880" y="8765"/>
                    <a:pt x="11125" y="5922"/>
                  </a:cubicBezTo>
                  <a:cubicBezTo>
                    <a:pt x="11383" y="2921"/>
                    <a:pt x="9161" y="279"/>
                    <a:pt x="6160" y="21"/>
                  </a:cubicBezTo>
                  <a:cubicBezTo>
                    <a:pt x="6002" y="7"/>
                    <a:pt x="5845" y="1"/>
                    <a:pt x="5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4534310" y="1242765"/>
              <a:ext cx="201024" cy="192635"/>
            </a:xfrm>
            <a:custGeom>
              <a:rect b="b" l="l" r="r" t="t"/>
              <a:pathLst>
                <a:path extrusionOk="0" h="10908" w="11383">
                  <a:moveTo>
                    <a:pt x="5689" y="1"/>
                  </a:moveTo>
                  <a:cubicBezTo>
                    <a:pt x="3123" y="1"/>
                    <a:pt x="908" y="1800"/>
                    <a:pt x="366" y="4285"/>
                  </a:cubicBezTo>
                  <a:cubicBezTo>
                    <a:pt x="315" y="4517"/>
                    <a:pt x="280" y="4752"/>
                    <a:pt x="260" y="4987"/>
                  </a:cubicBezTo>
                  <a:cubicBezTo>
                    <a:pt x="0" y="7989"/>
                    <a:pt x="2223" y="10630"/>
                    <a:pt x="5225" y="10887"/>
                  </a:cubicBezTo>
                  <a:cubicBezTo>
                    <a:pt x="5384" y="10901"/>
                    <a:pt x="5542" y="10908"/>
                    <a:pt x="5699" y="10908"/>
                  </a:cubicBezTo>
                  <a:cubicBezTo>
                    <a:pt x="8499" y="10908"/>
                    <a:pt x="10880" y="8765"/>
                    <a:pt x="11125" y="5922"/>
                  </a:cubicBezTo>
                  <a:cubicBezTo>
                    <a:pt x="11383" y="2921"/>
                    <a:pt x="9161" y="279"/>
                    <a:pt x="6160" y="21"/>
                  </a:cubicBezTo>
                  <a:cubicBezTo>
                    <a:pt x="6002" y="7"/>
                    <a:pt x="5845" y="1"/>
                    <a:pt x="5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600985" y="1242765"/>
              <a:ext cx="201024" cy="192635"/>
            </a:xfrm>
            <a:custGeom>
              <a:rect b="b" l="l" r="r" t="t"/>
              <a:pathLst>
                <a:path extrusionOk="0" h="10908" w="11383">
                  <a:moveTo>
                    <a:pt x="5689" y="1"/>
                  </a:moveTo>
                  <a:cubicBezTo>
                    <a:pt x="3123" y="1"/>
                    <a:pt x="908" y="1800"/>
                    <a:pt x="366" y="4285"/>
                  </a:cubicBezTo>
                  <a:cubicBezTo>
                    <a:pt x="315" y="4517"/>
                    <a:pt x="280" y="4752"/>
                    <a:pt x="260" y="4987"/>
                  </a:cubicBezTo>
                  <a:cubicBezTo>
                    <a:pt x="0" y="7989"/>
                    <a:pt x="2223" y="10630"/>
                    <a:pt x="5225" y="10887"/>
                  </a:cubicBezTo>
                  <a:cubicBezTo>
                    <a:pt x="5384" y="10901"/>
                    <a:pt x="5542" y="10908"/>
                    <a:pt x="5699" y="10908"/>
                  </a:cubicBezTo>
                  <a:cubicBezTo>
                    <a:pt x="8499" y="10908"/>
                    <a:pt x="10880" y="8765"/>
                    <a:pt x="11125" y="5922"/>
                  </a:cubicBezTo>
                  <a:cubicBezTo>
                    <a:pt x="11383" y="2921"/>
                    <a:pt x="9161" y="279"/>
                    <a:pt x="6160" y="21"/>
                  </a:cubicBezTo>
                  <a:cubicBezTo>
                    <a:pt x="6002" y="7"/>
                    <a:pt x="5845" y="1"/>
                    <a:pt x="5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4672535" y="1242765"/>
              <a:ext cx="201024" cy="192635"/>
            </a:xfrm>
            <a:custGeom>
              <a:rect b="b" l="l" r="r" t="t"/>
              <a:pathLst>
                <a:path extrusionOk="0" h="10908" w="11383">
                  <a:moveTo>
                    <a:pt x="5689" y="1"/>
                  </a:moveTo>
                  <a:cubicBezTo>
                    <a:pt x="3123" y="1"/>
                    <a:pt x="908" y="1800"/>
                    <a:pt x="366" y="4285"/>
                  </a:cubicBezTo>
                  <a:cubicBezTo>
                    <a:pt x="315" y="4517"/>
                    <a:pt x="280" y="4752"/>
                    <a:pt x="260" y="4987"/>
                  </a:cubicBezTo>
                  <a:cubicBezTo>
                    <a:pt x="0" y="7989"/>
                    <a:pt x="2223" y="10630"/>
                    <a:pt x="5225" y="10887"/>
                  </a:cubicBezTo>
                  <a:cubicBezTo>
                    <a:pt x="5384" y="10901"/>
                    <a:pt x="5542" y="10908"/>
                    <a:pt x="5699" y="10908"/>
                  </a:cubicBezTo>
                  <a:cubicBezTo>
                    <a:pt x="8499" y="10908"/>
                    <a:pt x="10880" y="8765"/>
                    <a:pt x="11125" y="5922"/>
                  </a:cubicBezTo>
                  <a:cubicBezTo>
                    <a:pt x="11383" y="2921"/>
                    <a:pt x="9161" y="279"/>
                    <a:pt x="6160" y="21"/>
                  </a:cubicBezTo>
                  <a:cubicBezTo>
                    <a:pt x="6002" y="7"/>
                    <a:pt x="5845" y="1"/>
                    <a:pt x="5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4735335" y="1242765"/>
              <a:ext cx="201024" cy="192635"/>
            </a:xfrm>
            <a:custGeom>
              <a:rect b="b" l="l" r="r" t="t"/>
              <a:pathLst>
                <a:path extrusionOk="0" h="10908" w="11383">
                  <a:moveTo>
                    <a:pt x="5689" y="1"/>
                  </a:moveTo>
                  <a:cubicBezTo>
                    <a:pt x="3123" y="1"/>
                    <a:pt x="908" y="1800"/>
                    <a:pt x="366" y="4285"/>
                  </a:cubicBezTo>
                  <a:cubicBezTo>
                    <a:pt x="315" y="4517"/>
                    <a:pt x="280" y="4752"/>
                    <a:pt x="260" y="4987"/>
                  </a:cubicBezTo>
                  <a:cubicBezTo>
                    <a:pt x="0" y="7989"/>
                    <a:pt x="2223" y="10630"/>
                    <a:pt x="5225" y="10887"/>
                  </a:cubicBezTo>
                  <a:cubicBezTo>
                    <a:pt x="5384" y="10901"/>
                    <a:pt x="5542" y="10908"/>
                    <a:pt x="5699" y="10908"/>
                  </a:cubicBezTo>
                  <a:cubicBezTo>
                    <a:pt x="8499" y="10908"/>
                    <a:pt x="10880" y="8765"/>
                    <a:pt x="11125" y="5922"/>
                  </a:cubicBezTo>
                  <a:cubicBezTo>
                    <a:pt x="11383" y="2921"/>
                    <a:pt x="9161" y="279"/>
                    <a:pt x="6160" y="21"/>
                  </a:cubicBezTo>
                  <a:cubicBezTo>
                    <a:pt x="6002" y="7"/>
                    <a:pt x="5845" y="1"/>
                    <a:pt x="5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4802010" y="1242765"/>
              <a:ext cx="201024" cy="192635"/>
            </a:xfrm>
            <a:custGeom>
              <a:rect b="b" l="l" r="r" t="t"/>
              <a:pathLst>
                <a:path extrusionOk="0" h="10908" w="11383">
                  <a:moveTo>
                    <a:pt x="5689" y="1"/>
                  </a:moveTo>
                  <a:cubicBezTo>
                    <a:pt x="3123" y="1"/>
                    <a:pt x="908" y="1800"/>
                    <a:pt x="366" y="4285"/>
                  </a:cubicBezTo>
                  <a:cubicBezTo>
                    <a:pt x="315" y="4517"/>
                    <a:pt x="280" y="4752"/>
                    <a:pt x="260" y="4987"/>
                  </a:cubicBezTo>
                  <a:cubicBezTo>
                    <a:pt x="0" y="7989"/>
                    <a:pt x="2223" y="10630"/>
                    <a:pt x="5225" y="10887"/>
                  </a:cubicBezTo>
                  <a:cubicBezTo>
                    <a:pt x="5384" y="10901"/>
                    <a:pt x="5542" y="10908"/>
                    <a:pt x="5699" y="10908"/>
                  </a:cubicBezTo>
                  <a:cubicBezTo>
                    <a:pt x="8499" y="10908"/>
                    <a:pt x="10880" y="8765"/>
                    <a:pt x="11125" y="5922"/>
                  </a:cubicBezTo>
                  <a:cubicBezTo>
                    <a:pt x="11383" y="2921"/>
                    <a:pt x="9161" y="279"/>
                    <a:pt x="6160" y="21"/>
                  </a:cubicBezTo>
                  <a:cubicBezTo>
                    <a:pt x="6002" y="7"/>
                    <a:pt x="5845" y="1"/>
                    <a:pt x="568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6"/>
          <p:cNvSpPr txBox="1"/>
          <p:nvPr/>
        </p:nvSpPr>
        <p:spPr>
          <a:xfrm>
            <a:off x="0" y="0"/>
            <a:ext cx="16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Archetypes &amp; Personas</a:t>
            </a:r>
            <a:endParaRPr b="1" sz="80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78" name="Google Shape;8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1626" y="688800"/>
            <a:ext cx="6325094" cy="4384076"/>
          </a:xfrm>
          <a:prstGeom prst="rect">
            <a:avLst/>
          </a:prstGeom>
          <a:noFill/>
          <a:ln>
            <a:noFill/>
          </a:ln>
        </p:spPr>
      </p:pic>
      <p:sp>
        <p:nvSpPr>
          <p:cNvPr id="879" name="Google Shape;879;p46"/>
          <p:cNvSpPr txBox="1"/>
          <p:nvPr>
            <p:ph type="title"/>
          </p:nvPr>
        </p:nvSpPr>
        <p:spPr>
          <a:xfrm>
            <a:off x="2179200" y="196200"/>
            <a:ext cx="47856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II. Professors/Staff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47"/>
          <p:cNvSpPr txBox="1"/>
          <p:nvPr/>
        </p:nvSpPr>
        <p:spPr>
          <a:xfrm>
            <a:off x="0" y="0"/>
            <a:ext cx="16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Archetypes &amp; Personas</a:t>
            </a:r>
            <a:endParaRPr b="1" sz="80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885" name="Google Shape;885;p47"/>
          <p:cNvSpPr txBox="1"/>
          <p:nvPr>
            <p:ph type="title"/>
          </p:nvPr>
        </p:nvSpPr>
        <p:spPr>
          <a:xfrm>
            <a:off x="1984950" y="196200"/>
            <a:ext cx="51741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III. Maintenance/Construction Workers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886" name="Google Shape;88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8975" y="688800"/>
            <a:ext cx="5406047" cy="4302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p48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Project Progression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grpSp>
        <p:nvGrpSpPr>
          <p:cNvPr id="892" name="Google Shape;892;p48"/>
          <p:cNvGrpSpPr/>
          <p:nvPr/>
        </p:nvGrpSpPr>
        <p:grpSpPr>
          <a:xfrm rot="892502">
            <a:off x="666242" y="1598831"/>
            <a:ext cx="2578198" cy="4148693"/>
            <a:chOff x="2173025" y="238125"/>
            <a:chExt cx="3255550" cy="5238650"/>
          </a:xfrm>
        </p:grpSpPr>
        <p:sp>
          <p:nvSpPr>
            <p:cNvPr id="893" name="Google Shape;893;p48"/>
            <p:cNvSpPr/>
            <p:nvPr/>
          </p:nvSpPr>
          <p:spPr>
            <a:xfrm>
              <a:off x="2261650" y="2577725"/>
              <a:ext cx="461575" cy="336175"/>
            </a:xfrm>
            <a:custGeom>
              <a:rect b="b" l="l" r="r" t="t"/>
              <a:pathLst>
                <a:path extrusionOk="0" h="13447" w="18463">
                  <a:moveTo>
                    <a:pt x="6422" y="1"/>
                  </a:moveTo>
                  <a:cubicBezTo>
                    <a:pt x="4145" y="1"/>
                    <a:pt x="2015" y="1327"/>
                    <a:pt x="1147" y="3517"/>
                  </a:cubicBezTo>
                  <a:cubicBezTo>
                    <a:pt x="1" y="6407"/>
                    <a:pt x="1484" y="9706"/>
                    <a:pt x="4461" y="10888"/>
                  </a:cubicBezTo>
                  <a:lnTo>
                    <a:pt x="9851" y="13025"/>
                  </a:lnTo>
                  <a:cubicBezTo>
                    <a:pt x="10572" y="13312"/>
                    <a:pt x="11314" y="13447"/>
                    <a:pt x="12041" y="13447"/>
                  </a:cubicBezTo>
                  <a:cubicBezTo>
                    <a:pt x="14318" y="13447"/>
                    <a:pt x="16448" y="12121"/>
                    <a:pt x="17317" y="9931"/>
                  </a:cubicBezTo>
                  <a:cubicBezTo>
                    <a:pt x="18463" y="7040"/>
                    <a:pt x="16978" y="3741"/>
                    <a:pt x="14002" y="2560"/>
                  </a:cubicBezTo>
                  <a:lnTo>
                    <a:pt x="8613" y="422"/>
                  </a:lnTo>
                  <a:cubicBezTo>
                    <a:pt x="7891" y="136"/>
                    <a:pt x="7149" y="1"/>
                    <a:pt x="6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8"/>
            <p:cNvSpPr/>
            <p:nvPr/>
          </p:nvSpPr>
          <p:spPr>
            <a:xfrm>
              <a:off x="2207775" y="2097675"/>
              <a:ext cx="517175" cy="381075"/>
            </a:xfrm>
            <a:custGeom>
              <a:rect b="b" l="l" r="r" t="t"/>
              <a:pathLst>
                <a:path extrusionOk="0" h="15243" w="20687">
                  <a:moveTo>
                    <a:pt x="6394" y="1"/>
                  </a:moveTo>
                  <a:cubicBezTo>
                    <a:pt x="4358" y="1"/>
                    <a:pt x="2511" y="893"/>
                    <a:pt x="1553" y="2557"/>
                  </a:cubicBezTo>
                  <a:cubicBezTo>
                    <a:pt x="1" y="5252"/>
                    <a:pt x="1367" y="8947"/>
                    <a:pt x="4603" y="10812"/>
                  </a:cubicBezTo>
                  <a:lnTo>
                    <a:pt x="10466" y="14188"/>
                  </a:lnTo>
                  <a:cubicBezTo>
                    <a:pt x="11703" y="14901"/>
                    <a:pt x="13035" y="15243"/>
                    <a:pt x="14295" y="15243"/>
                  </a:cubicBezTo>
                  <a:cubicBezTo>
                    <a:pt x="16330" y="15243"/>
                    <a:pt x="18178" y="14350"/>
                    <a:pt x="19136" y="12686"/>
                  </a:cubicBezTo>
                  <a:lnTo>
                    <a:pt x="19135" y="12686"/>
                  </a:lnTo>
                  <a:cubicBezTo>
                    <a:pt x="20686" y="9992"/>
                    <a:pt x="19320" y="6296"/>
                    <a:pt x="16084" y="4432"/>
                  </a:cubicBezTo>
                  <a:lnTo>
                    <a:pt x="10223" y="1056"/>
                  </a:lnTo>
                  <a:cubicBezTo>
                    <a:pt x="8986" y="343"/>
                    <a:pt x="7654" y="1"/>
                    <a:pt x="6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8"/>
            <p:cNvSpPr/>
            <p:nvPr/>
          </p:nvSpPr>
          <p:spPr>
            <a:xfrm>
              <a:off x="2173025" y="1595125"/>
              <a:ext cx="696750" cy="578000"/>
            </a:xfrm>
            <a:custGeom>
              <a:rect b="b" l="l" r="r" t="t"/>
              <a:pathLst>
                <a:path extrusionOk="0" h="23120" w="27870">
                  <a:moveTo>
                    <a:pt x="6347" y="0"/>
                  </a:moveTo>
                  <a:cubicBezTo>
                    <a:pt x="4686" y="0"/>
                    <a:pt x="3042" y="732"/>
                    <a:pt x="1931" y="2134"/>
                  </a:cubicBezTo>
                  <a:cubicBezTo>
                    <a:pt x="0" y="4572"/>
                    <a:pt x="411" y="8112"/>
                    <a:pt x="2848" y="10042"/>
                  </a:cubicBezTo>
                  <a:lnTo>
                    <a:pt x="18030" y="21902"/>
                  </a:lnTo>
                  <a:cubicBezTo>
                    <a:pt x="19064" y="22722"/>
                    <a:pt x="20298" y="23120"/>
                    <a:pt x="21522" y="23120"/>
                  </a:cubicBezTo>
                  <a:cubicBezTo>
                    <a:pt x="23183" y="23120"/>
                    <a:pt x="24828" y="22388"/>
                    <a:pt x="25939" y="20986"/>
                  </a:cubicBezTo>
                  <a:cubicBezTo>
                    <a:pt x="27870" y="18549"/>
                    <a:pt x="27458" y="15009"/>
                    <a:pt x="25021" y="13078"/>
                  </a:cubicBezTo>
                  <a:lnTo>
                    <a:pt x="9839" y="1218"/>
                  </a:lnTo>
                  <a:cubicBezTo>
                    <a:pt x="8804" y="398"/>
                    <a:pt x="7571" y="0"/>
                    <a:pt x="6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2436925" y="238125"/>
              <a:ext cx="1805800" cy="3360150"/>
            </a:xfrm>
            <a:custGeom>
              <a:rect b="b" l="l" r="r" t="t"/>
              <a:pathLst>
                <a:path extrusionOk="0" h="134406" w="72232">
                  <a:moveTo>
                    <a:pt x="7315" y="0"/>
                  </a:moveTo>
                  <a:cubicBezTo>
                    <a:pt x="3275" y="0"/>
                    <a:pt x="1" y="3275"/>
                    <a:pt x="1" y="7315"/>
                  </a:cubicBezTo>
                  <a:lnTo>
                    <a:pt x="1" y="127090"/>
                  </a:lnTo>
                  <a:cubicBezTo>
                    <a:pt x="1" y="131130"/>
                    <a:pt x="3275" y="134406"/>
                    <a:pt x="7315" y="134406"/>
                  </a:cubicBezTo>
                  <a:lnTo>
                    <a:pt x="64918" y="134406"/>
                  </a:lnTo>
                  <a:cubicBezTo>
                    <a:pt x="68957" y="134406"/>
                    <a:pt x="72232" y="131130"/>
                    <a:pt x="72232" y="127090"/>
                  </a:cubicBezTo>
                  <a:lnTo>
                    <a:pt x="72232" y="7315"/>
                  </a:lnTo>
                  <a:cubicBezTo>
                    <a:pt x="72232" y="3275"/>
                    <a:pt x="68957" y="0"/>
                    <a:pt x="6491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2542225" y="363775"/>
              <a:ext cx="1602050" cy="2948700"/>
            </a:xfrm>
            <a:custGeom>
              <a:rect b="b" l="l" r="r" t="t"/>
              <a:pathLst>
                <a:path extrusionOk="0" h="117948" w="64082">
                  <a:moveTo>
                    <a:pt x="3715" y="1"/>
                  </a:moveTo>
                  <a:cubicBezTo>
                    <a:pt x="1663" y="1"/>
                    <a:pt x="0" y="1664"/>
                    <a:pt x="0" y="3716"/>
                  </a:cubicBezTo>
                  <a:lnTo>
                    <a:pt x="0" y="114234"/>
                  </a:lnTo>
                  <a:cubicBezTo>
                    <a:pt x="0" y="116285"/>
                    <a:pt x="1663" y="117948"/>
                    <a:pt x="3715" y="117948"/>
                  </a:cubicBezTo>
                  <a:lnTo>
                    <a:pt x="60367" y="117948"/>
                  </a:lnTo>
                  <a:cubicBezTo>
                    <a:pt x="62418" y="117948"/>
                    <a:pt x="64081" y="116285"/>
                    <a:pt x="64081" y="114234"/>
                  </a:cubicBezTo>
                  <a:lnTo>
                    <a:pt x="64081" y="3716"/>
                  </a:lnTo>
                  <a:cubicBezTo>
                    <a:pt x="64081" y="1664"/>
                    <a:pt x="62418" y="1"/>
                    <a:pt x="6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2913100" y="2197400"/>
              <a:ext cx="1647225" cy="2266625"/>
            </a:xfrm>
            <a:custGeom>
              <a:rect b="b" l="l" r="r" t="t"/>
              <a:pathLst>
                <a:path extrusionOk="0" h="90665" w="65889">
                  <a:moveTo>
                    <a:pt x="62275" y="0"/>
                  </a:moveTo>
                  <a:cubicBezTo>
                    <a:pt x="51038" y="0"/>
                    <a:pt x="51913" y="19133"/>
                    <a:pt x="52212" y="25407"/>
                  </a:cubicBezTo>
                  <a:cubicBezTo>
                    <a:pt x="37131" y="32702"/>
                    <a:pt x="37975" y="56033"/>
                    <a:pt x="37975" y="56033"/>
                  </a:cubicBezTo>
                  <a:lnTo>
                    <a:pt x="870" y="56033"/>
                  </a:lnTo>
                  <a:cubicBezTo>
                    <a:pt x="1" y="77729"/>
                    <a:pt x="31167" y="90665"/>
                    <a:pt x="31167" y="90665"/>
                  </a:cubicBezTo>
                  <a:lnTo>
                    <a:pt x="50910" y="85899"/>
                  </a:lnTo>
                  <a:lnTo>
                    <a:pt x="65888" y="85559"/>
                  </a:lnTo>
                  <a:lnTo>
                    <a:pt x="64527" y="43688"/>
                  </a:lnTo>
                  <a:cubicBezTo>
                    <a:pt x="65277" y="3533"/>
                    <a:pt x="63846" y="116"/>
                    <a:pt x="63846" y="116"/>
                  </a:cubicBezTo>
                  <a:cubicBezTo>
                    <a:pt x="63297" y="38"/>
                    <a:pt x="62774" y="0"/>
                    <a:pt x="62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3254650" y="3358200"/>
              <a:ext cx="182900" cy="182875"/>
            </a:xfrm>
            <a:custGeom>
              <a:rect b="b" l="l" r="r" t="t"/>
              <a:pathLst>
                <a:path extrusionOk="0" h="7315" w="7316">
                  <a:moveTo>
                    <a:pt x="3658" y="0"/>
                  </a:moveTo>
                  <a:cubicBezTo>
                    <a:pt x="1637" y="0"/>
                    <a:pt x="0" y="1637"/>
                    <a:pt x="0" y="3657"/>
                  </a:cubicBezTo>
                  <a:cubicBezTo>
                    <a:pt x="0" y="5677"/>
                    <a:pt x="1637" y="7315"/>
                    <a:pt x="3658" y="7315"/>
                  </a:cubicBezTo>
                  <a:cubicBezTo>
                    <a:pt x="5677" y="7315"/>
                    <a:pt x="7315" y="5677"/>
                    <a:pt x="7315" y="3657"/>
                  </a:cubicBezTo>
                  <a:cubicBezTo>
                    <a:pt x="7315" y="1637"/>
                    <a:pt x="5677" y="0"/>
                    <a:pt x="3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8"/>
            <p:cNvSpPr/>
            <p:nvPr/>
          </p:nvSpPr>
          <p:spPr>
            <a:xfrm>
              <a:off x="3436925" y="3544900"/>
              <a:ext cx="1621625" cy="1529150"/>
            </a:xfrm>
            <a:custGeom>
              <a:rect b="b" l="l" r="r" t="t"/>
              <a:pathLst>
                <a:path extrusionOk="0" h="61166" w="64865">
                  <a:moveTo>
                    <a:pt x="33329" y="0"/>
                  </a:moveTo>
                  <a:lnTo>
                    <a:pt x="1" y="25930"/>
                  </a:lnTo>
                  <a:lnTo>
                    <a:pt x="35235" y="61165"/>
                  </a:lnTo>
                  <a:lnTo>
                    <a:pt x="64864" y="31536"/>
                  </a:lnTo>
                  <a:lnTo>
                    <a:pt x="333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8"/>
            <p:cNvSpPr/>
            <p:nvPr/>
          </p:nvSpPr>
          <p:spPr>
            <a:xfrm>
              <a:off x="3850450" y="3898675"/>
              <a:ext cx="1578125" cy="1578100"/>
            </a:xfrm>
            <a:custGeom>
              <a:rect b="b" l="l" r="r" t="t"/>
              <a:pathLst>
                <a:path extrusionOk="0" h="63124" w="63125">
                  <a:moveTo>
                    <a:pt x="35959" y="1"/>
                  </a:moveTo>
                  <a:lnTo>
                    <a:pt x="1" y="35958"/>
                  </a:lnTo>
                  <a:lnTo>
                    <a:pt x="27167" y="63124"/>
                  </a:lnTo>
                  <a:lnTo>
                    <a:pt x="63125" y="27167"/>
                  </a:lnTo>
                  <a:lnTo>
                    <a:pt x="35959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02" name="Google Shape;902;p48"/>
          <p:cNvGrpSpPr/>
          <p:nvPr/>
        </p:nvGrpSpPr>
        <p:grpSpPr>
          <a:xfrm flipH="1" rot="-892502">
            <a:off x="2953054" y="1682422"/>
            <a:ext cx="2578198" cy="4418065"/>
            <a:chOff x="2173025" y="-102017"/>
            <a:chExt cx="3255550" cy="5578792"/>
          </a:xfrm>
        </p:grpSpPr>
        <p:sp>
          <p:nvSpPr>
            <p:cNvPr id="903" name="Google Shape;903;p48"/>
            <p:cNvSpPr/>
            <p:nvPr/>
          </p:nvSpPr>
          <p:spPr>
            <a:xfrm>
              <a:off x="2261650" y="2577725"/>
              <a:ext cx="461575" cy="336175"/>
            </a:xfrm>
            <a:custGeom>
              <a:rect b="b" l="l" r="r" t="t"/>
              <a:pathLst>
                <a:path extrusionOk="0" h="13447" w="18463">
                  <a:moveTo>
                    <a:pt x="6422" y="1"/>
                  </a:moveTo>
                  <a:cubicBezTo>
                    <a:pt x="4145" y="1"/>
                    <a:pt x="2015" y="1327"/>
                    <a:pt x="1147" y="3517"/>
                  </a:cubicBezTo>
                  <a:cubicBezTo>
                    <a:pt x="1" y="6407"/>
                    <a:pt x="1484" y="9706"/>
                    <a:pt x="4461" y="10888"/>
                  </a:cubicBezTo>
                  <a:lnTo>
                    <a:pt x="9851" y="13025"/>
                  </a:lnTo>
                  <a:cubicBezTo>
                    <a:pt x="10572" y="13312"/>
                    <a:pt x="11314" y="13447"/>
                    <a:pt x="12041" y="13447"/>
                  </a:cubicBezTo>
                  <a:cubicBezTo>
                    <a:pt x="14318" y="13447"/>
                    <a:pt x="16448" y="12121"/>
                    <a:pt x="17317" y="9931"/>
                  </a:cubicBezTo>
                  <a:cubicBezTo>
                    <a:pt x="18463" y="7040"/>
                    <a:pt x="16978" y="3741"/>
                    <a:pt x="14002" y="2560"/>
                  </a:cubicBezTo>
                  <a:lnTo>
                    <a:pt x="8613" y="422"/>
                  </a:lnTo>
                  <a:cubicBezTo>
                    <a:pt x="7891" y="136"/>
                    <a:pt x="7149" y="1"/>
                    <a:pt x="6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8"/>
            <p:cNvSpPr/>
            <p:nvPr/>
          </p:nvSpPr>
          <p:spPr>
            <a:xfrm>
              <a:off x="2207775" y="2097675"/>
              <a:ext cx="517175" cy="381075"/>
            </a:xfrm>
            <a:custGeom>
              <a:rect b="b" l="l" r="r" t="t"/>
              <a:pathLst>
                <a:path extrusionOk="0" h="15243" w="20687">
                  <a:moveTo>
                    <a:pt x="6394" y="1"/>
                  </a:moveTo>
                  <a:cubicBezTo>
                    <a:pt x="4358" y="1"/>
                    <a:pt x="2511" y="893"/>
                    <a:pt x="1553" y="2557"/>
                  </a:cubicBezTo>
                  <a:cubicBezTo>
                    <a:pt x="1" y="5252"/>
                    <a:pt x="1367" y="8947"/>
                    <a:pt x="4603" y="10812"/>
                  </a:cubicBezTo>
                  <a:lnTo>
                    <a:pt x="10466" y="14188"/>
                  </a:lnTo>
                  <a:cubicBezTo>
                    <a:pt x="11703" y="14901"/>
                    <a:pt x="13035" y="15243"/>
                    <a:pt x="14295" y="15243"/>
                  </a:cubicBezTo>
                  <a:cubicBezTo>
                    <a:pt x="16330" y="15243"/>
                    <a:pt x="18178" y="14350"/>
                    <a:pt x="19136" y="12686"/>
                  </a:cubicBezTo>
                  <a:lnTo>
                    <a:pt x="19135" y="12686"/>
                  </a:lnTo>
                  <a:cubicBezTo>
                    <a:pt x="20686" y="9992"/>
                    <a:pt x="19320" y="6296"/>
                    <a:pt x="16084" y="4432"/>
                  </a:cubicBezTo>
                  <a:lnTo>
                    <a:pt x="10223" y="1056"/>
                  </a:lnTo>
                  <a:cubicBezTo>
                    <a:pt x="8986" y="343"/>
                    <a:pt x="7654" y="1"/>
                    <a:pt x="6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8"/>
            <p:cNvSpPr/>
            <p:nvPr/>
          </p:nvSpPr>
          <p:spPr>
            <a:xfrm>
              <a:off x="2173025" y="1595125"/>
              <a:ext cx="696750" cy="578000"/>
            </a:xfrm>
            <a:custGeom>
              <a:rect b="b" l="l" r="r" t="t"/>
              <a:pathLst>
                <a:path extrusionOk="0" h="23120" w="27870">
                  <a:moveTo>
                    <a:pt x="6347" y="0"/>
                  </a:moveTo>
                  <a:cubicBezTo>
                    <a:pt x="4686" y="0"/>
                    <a:pt x="3042" y="732"/>
                    <a:pt x="1931" y="2134"/>
                  </a:cubicBezTo>
                  <a:cubicBezTo>
                    <a:pt x="0" y="4572"/>
                    <a:pt x="411" y="8112"/>
                    <a:pt x="2848" y="10042"/>
                  </a:cubicBezTo>
                  <a:lnTo>
                    <a:pt x="18030" y="21902"/>
                  </a:lnTo>
                  <a:cubicBezTo>
                    <a:pt x="19064" y="22722"/>
                    <a:pt x="20298" y="23120"/>
                    <a:pt x="21522" y="23120"/>
                  </a:cubicBezTo>
                  <a:cubicBezTo>
                    <a:pt x="23183" y="23120"/>
                    <a:pt x="24828" y="22388"/>
                    <a:pt x="25939" y="20986"/>
                  </a:cubicBezTo>
                  <a:cubicBezTo>
                    <a:pt x="27870" y="18549"/>
                    <a:pt x="27458" y="15009"/>
                    <a:pt x="25021" y="13078"/>
                  </a:cubicBezTo>
                  <a:lnTo>
                    <a:pt x="9839" y="1218"/>
                  </a:lnTo>
                  <a:cubicBezTo>
                    <a:pt x="8804" y="398"/>
                    <a:pt x="7571" y="0"/>
                    <a:pt x="6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2436924" y="-102017"/>
              <a:ext cx="1805800" cy="3700197"/>
            </a:xfrm>
            <a:custGeom>
              <a:rect b="b" l="l" r="r" t="t"/>
              <a:pathLst>
                <a:path extrusionOk="0" h="134406" w="72232">
                  <a:moveTo>
                    <a:pt x="7315" y="0"/>
                  </a:moveTo>
                  <a:cubicBezTo>
                    <a:pt x="3275" y="0"/>
                    <a:pt x="1" y="3275"/>
                    <a:pt x="1" y="7315"/>
                  </a:cubicBezTo>
                  <a:lnTo>
                    <a:pt x="1" y="127090"/>
                  </a:lnTo>
                  <a:cubicBezTo>
                    <a:pt x="1" y="131130"/>
                    <a:pt x="3275" y="134406"/>
                    <a:pt x="7315" y="134406"/>
                  </a:cubicBezTo>
                  <a:lnTo>
                    <a:pt x="64918" y="134406"/>
                  </a:lnTo>
                  <a:cubicBezTo>
                    <a:pt x="68957" y="134406"/>
                    <a:pt x="72232" y="131130"/>
                    <a:pt x="72232" y="127090"/>
                  </a:cubicBezTo>
                  <a:lnTo>
                    <a:pt x="72232" y="7315"/>
                  </a:lnTo>
                  <a:cubicBezTo>
                    <a:pt x="72232" y="3275"/>
                    <a:pt x="68957" y="0"/>
                    <a:pt x="64918" y="0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8"/>
            <p:cNvSpPr/>
            <p:nvPr/>
          </p:nvSpPr>
          <p:spPr>
            <a:xfrm>
              <a:off x="2542225" y="45084"/>
              <a:ext cx="1602050" cy="3267454"/>
            </a:xfrm>
            <a:custGeom>
              <a:rect b="b" l="l" r="r" t="t"/>
              <a:pathLst>
                <a:path extrusionOk="0" h="117948" w="64082">
                  <a:moveTo>
                    <a:pt x="3715" y="1"/>
                  </a:moveTo>
                  <a:cubicBezTo>
                    <a:pt x="1663" y="1"/>
                    <a:pt x="0" y="1664"/>
                    <a:pt x="0" y="3716"/>
                  </a:cubicBezTo>
                  <a:lnTo>
                    <a:pt x="0" y="114234"/>
                  </a:lnTo>
                  <a:cubicBezTo>
                    <a:pt x="0" y="116285"/>
                    <a:pt x="1663" y="117948"/>
                    <a:pt x="3715" y="117948"/>
                  </a:cubicBezTo>
                  <a:lnTo>
                    <a:pt x="60367" y="117948"/>
                  </a:lnTo>
                  <a:cubicBezTo>
                    <a:pt x="62418" y="117948"/>
                    <a:pt x="64081" y="116285"/>
                    <a:pt x="64081" y="114234"/>
                  </a:cubicBezTo>
                  <a:lnTo>
                    <a:pt x="64081" y="3716"/>
                  </a:lnTo>
                  <a:cubicBezTo>
                    <a:pt x="64081" y="1664"/>
                    <a:pt x="62418" y="1"/>
                    <a:pt x="6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8"/>
            <p:cNvSpPr/>
            <p:nvPr/>
          </p:nvSpPr>
          <p:spPr>
            <a:xfrm>
              <a:off x="2913100" y="2197400"/>
              <a:ext cx="1647225" cy="2266625"/>
            </a:xfrm>
            <a:custGeom>
              <a:rect b="b" l="l" r="r" t="t"/>
              <a:pathLst>
                <a:path extrusionOk="0" h="90665" w="65889">
                  <a:moveTo>
                    <a:pt x="62275" y="0"/>
                  </a:moveTo>
                  <a:cubicBezTo>
                    <a:pt x="51038" y="0"/>
                    <a:pt x="51913" y="19133"/>
                    <a:pt x="52212" y="25407"/>
                  </a:cubicBezTo>
                  <a:cubicBezTo>
                    <a:pt x="37131" y="32702"/>
                    <a:pt x="37975" y="56033"/>
                    <a:pt x="37975" y="56033"/>
                  </a:cubicBezTo>
                  <a:lnTo>
                    <a:pt x="870" y="56033"/>
                  </a:lnTo>
                  <a:cubicBezTo>
                    <a:pt x="1" y="77729"/>
                    <a:pt x="31167" y="90665"/>
                    <a:pt x="31167" y="90665"/>
                  </a:cubicBezTo>
                  <a:lnTo>
                    <a:pt x="50910" y="85899"/>
                  </a:lnTo>
                  <a:lnTo>
                    <a:pt x="65888" y="85559"/>
                  </a:lnTo>
                  <a:lnTo>
                    <a:pt x="64527" y="43688"/>
                  </a:lnTo>
                  <a:cubicBezTo>
                    <a:pt x="65277" y="3533"/>
                    <a:pt x="63846" y="116"/>
                    <a:pt x="63846" y="116"/>
                  </a:cubicBezTo>
                  <a:cubicBezTo>
                    <a:pt x="63297" y="38"/>
                    <a:pt x="62774" y="0"/>
                    <a:pt x="62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8"/>
            <p:cNvSpPr/>
            <p:nvPr/>
          </p:nvSpPr>
          <p:spPr>
            <a:xfrm>
              <a:off x="3254650" y="3358200"/>
              <a:ext cx="182900" cy="182875"/>
            </a:xfrm>
            <a:custGeom>
              <a:rect b="b" l="l" r="r" t="t"/>
              <a:pathLst>
                <a:path extrusionOk="0" h="7315" w="7316">
                  <a:moveTo>
                    <a:pt x="3658" y="0"/>
                  </a:moveTo>
                  <a:cubicBezTo>
                    <a:pt x="1637" y="0"/>
                    <a:pt x="0" y="1637"/>
                    <a:pt x="0" y="3657"/>
                  </a:cubicBezTo>
                  <a:cubicBezTo>
                    <a:pt x="0" y="5677"/>
                    <a:pt x="1637" y="7315"/>
                    <a:pt x="3658" y="7315"/>
                  </a:cubicBezTo>
                  <a:cubicBezTo>
                    <a:pt x="5677" y="7315"/>
                    <a:pt x="7315" y="5677"/>
                    <a:pt x="7315" y="3657"/>
                  </a:cubicBezTo>
                  <a:cubicBezTo>
                    <a:pt x="7315" y="1637"/>
                    <a:pt x="5677" y="0"/>
                    <a:pt x="3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3436925" y="3544900"/>
              <a:ext cx="1621625" cy="1529150"/>
            </a:xfrm>
            <a:custGeom>
              <a:rect b="b" l="l" r="r" t="t"/>
              <a:pathLst>
                <a:path extrusionOk="0" h="61166" w="64865">
                  <a:moveTo>
                    <a:pt x="33329" y="0"/>
                  </a:moveTo>
                  <a:lnTo>
                    <a:pt x="1" y="25930"/>
                  </a:lnTo>
                  <a:lnTo>
                    <a:pt x="35235" y="61165"/>
                  </a:lnTo>
                  <a:lnTo>
                    <a:pt x="64864" y="31536"/>
                  </a:lnTo>
                  <a:lnTo>
                    <a:pt x="333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8"/>
            <p:cNvSpPr/>
            <p:nvPr/>
          </p:nvSpPr>
          <p:spPr>
            <a:xfrm>
              <a:off x="3850450" y="3898675"/>
              <a:ext cx="1578125" cy="1578100"/>
            </a:xfrm>
            <a:custGeom>
              <a:rect b="b" l="l" r="r" t="t"/>
              <a:pathLst>
                <a:path extrusionOk="0" h="63124" w="63125">
                  <a:moveTo>
                    <a:pt x="35959" y="1"/>
                  </a:moveTo>
                  <a:lnTo>
                    <a:pt x="1" y="35958"/>
                  </a:lnTo>
                  <a:lnTo>
                    <a:pt x="27167" y="63124"/>
                  </a:lnTo>
                  <a:lnTo>
                    <a:pt x="63125" y="27167"/>
                  </a:lnTo>
                  <a:lnTo>
                    <a:pt x="35959" y="1"/>
                  </a:lnTo>
                  <a:close/>
                </a:path>
              </a:pathLst>
            </a:custGeom>
            <a:solidFill>
              <a:srgbClr val="FFFA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2" name="Google Shape;912;p48"/>
          <p:cNvGrpSpPr/>
          <p:nvPr/>
        </p:nvGrpSpPr>
        <p:grpSpPr>
          <a:xfrm rot="518070">
            <a:off x="5733566" y="1598722"/>
            <a:ext cx="2578318" cy="4148886"/>
            <a:chOff x="2173025" y="238125"/>
            <a:chExt cx="3255550" cy="5238650"/>
          </a:xfrm>
        </p:grpSpPr>
        <p:sp>
          <p:nvSpPr>
            <p:cNvPr id="913" name="Google Shape;913;p48"/>
            <p:cNvSpPr/>
            <p:nvPr/>
          </p:nvSpPr>
          <p:spPr>
            <a:xfrm>
              <a:off x="2261650" y="2577725"/>
              <a:ext cx="461575" cy="336175"/>
            </a:xfrm>
            <a:custGeom>
              <a:rect b="b" l="l" r="r" t="t"/>
              <a:pathLst>
                <a:path extrusionOk="0" h="13447" w="18463">
                  <a:moveTo>
                    <a:pt x="6422" y="1"/>
                  </a:moveTo>
                  <a:cubicBezTo>
                    <a:pt x="4145" y="1"/>
                    <a:pt x="2015" y="1327"/>
                    <a:pt x="1147" y="3517"/>
                  </a:cubicBezTo>
                  <a:cubicBezTo>
                    <a:pt x="1" y="6407"/>
                    <a:pt x="1484" y="9706"/>
                    <a:pt x="4461" y="10888"/>
                  </a:cubicBezTo>
                  <a:lnTo>
                    <a:pt x="9851" y="13025"/>
                  </a:lnTo>
                  <a:cubicBezTo>
                    <a:pt x="10572" y="13312"/>
                    <a:pt x="11314" y="13447"/>
                    <a:pt x="12041" y="13447"/>
                  </a:cubicBezTo>
                  <a:cubicBezTo>
                    <a:pt x="14318" y="13447"/>
                    <a:pt x="16448" y="12121"/>
                    <a:pt x="17317" y="9931"/>
                  </a:cubicBezTo>
                  <a:cubicBezTo>
                    <a:pt x="18463" y="7040"/>
                    <a:pt x="16978" y="3741"/>
                    <a:pt x="14002" y="2560"/>
                  </a:cubicBezTo>
                  <a:lnTo>
                    <a:pt x="8613" y="422"/>
                  </a:lnTo>
                  <a:cubicBezTo>
                    <a:pt x="7891" y="136"/>
                    <a:pt x="7149" y="1"/>
                    <a:pt x="6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8"/>
            <p:cNvSpPr/>
            <p:nvPr/>
          </p:nvSpPr>
          <p:spPr>
            <a:xfrm>
              <a:off x="2207775" y="2097675"/>
              <a:ext cx="517175" cy="381075"/>
            </a:xfrm>
            <a:custGeom>
              <a:rect b="b" l="l" r="r" t="t"/>
              <a:pathLst>
                <a:path extrusionOk="0" h="15243" w="20687">
                  <a:moveTo>
                    <a:pt x="6394" y="1"/>
                  </a:moveTo>
                  <a:cubicBezTo>
                    <a:pt x="4358" y="1"/>
                    <a:pt x="2511" y="893"/>
                    <a:pt x="1553" y="2557"/>
                  </a:cubicBezTo>
                  <a:cubicBezTo>
                    <a:pt x="1" y="5252"/>
                    <a:pt x="1367" y="8947"/>
                    <a:pt x="4603" y="10812"/>
                  </a:cubicBezTo>
                  <a:lnTo>
                    <a:pt x="10466" y="14188"/>
                  </a:lnTo>
                  <a:cubicBezTo>
                    <a:pt x="11703" y="14901"/>
                    <a:pt x="13035" y="15243"/>
                    <a:pt x="14295" y="15243"/>
                  </a:cubicBezTo>
                  <a:cubicBezTo>
                    <a:pt x="16330" y="15243"/>
                    <a:pt x="18178" y="14350"/>
                    <a:pt x="19136" y="12686"/>
                  </a:cubicBezTo>
                  <a:lnTo>
                    <a:pt x="19135" y="12686"/>
                  </a:lnTo>
                  <a:cubicBezTo>
                    <a:pt x="20686" y="9992"/>
                    <a:pt x="19320" y="6296"/>
                    <a:pt x="16084" y="4432"/>
                  </a:cubicBezTo>
                  <a:lnTo>
                    <a:pt x="10223" y="1056"/>
                  </a:lnTo>
                  <a:cubicBezTo>
                    <a:pt x="8986" y="343"/>
                    <a:pt x="7654" y="1"/>
                    <a:pt x="6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8"/>
            <p:cNvSpPr/>
            <p:nvPr/>
          </p:nvSpPr>
          <p:spPr>
            <a:xfrm>
              <a:off x="2173025" y="1595125"/>
              <a:ext cx="696750" cy="578000"/>
            </a:xfrm>
            <a:custGeom>
              <a:rect b="b" l="l" r="r" t="t"/>
              <a:pathLst>
                <a:path extrusionOk="0" h="23120" w="27870">
                  <a:moveTo>
                    <a:pt x="6347" y="0"/>
                  </a:moveTo>
                  <a:cubicBezTo>
                    <a:pt x="4686" y="0"/>
                    <a:pt x="3042" y="732"/>
                    <a:pt x="1931" y="2134"/>
                  </a:cubicBezTo>
                  <a:cubicBezTo>
                    <a:pt x="0" y="4572"/>
                    <a:pt x="411" y="8112"/>
                    <a:pt x="2848" y="10042"/>
                  </a:cubicBezTo>
                  <a:lnTo>
                    <a:pt x="18030" y="21902"/>
                  </a:lnTo>
                  <a:cubicBezTo>
                    <a:pt x="19064" y="22722"/>
                    <a:pt x="20298" y="23120"/>
                    <a:pt x="21522" y="23120"/>
                  </a:cubicBezTo>
                  <a:cubicBezTo>
                    <a:pt x="23183" y="23120"/>
                    <a:pt x="24828" y="22388"/>
                    <a:pt x="25939" y="20986"/>
                  </a:cubicBezTo>
                  <a:cubicBezTo>
                    <a:pt x="27870" y="18549"/>
                    <a:pt x="27458" y="15009"/>
                    <a:pt x="25021" y="13078"/>
                  </a:cubicBezTo>
                  <a:lnTo>
                    <a:pt x="9839" y="1218"/>
                  </a:lnTo>
                  <a:cubicBezTo>
                    <a:pt x="8804" y="398"/>
                    <a:pt x="7571" y="0"/>
                    <a:pt x="6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8"/>
            <p:cNvSpPr/>
            <p:nvPr/>
          </p:nvSpPr>
          <p:spPr>
            <a:xfrm>
              <a:off x="2436925" y="238125"/>
              <a:ext cx="1805800" cy="3360150"/>
            </a:xfrm>
            <a:custGeom>
              <a:rect b="b" l="l" r="r" t="t"/>
              <a:pathLst>
                <a:path extrusionOk="0" h="134406" w="72232">
                  <a:moveTo>
                    <a:pt x="7315" y="0"/>
                  </a:moveTo>
                  <a:cubicBezTo>
                    <a:pt x="3275" y="0"/>
                    <a:pt x="1" y="3275"/>
                    <a:pt x="1" y="7315"/>
                  </a:cubicBezTo>
                  <a:lnTo>
                    <a:pt x="1" y="127090"/>
                  </a:lnTo>
                  <a:cubicBezTo>
                    <a:pt x="1" y="131130"/>
                    <a:pt x="3275" y="134406"/>
                    <a:pt x="7315" y="134406"/>
                  </a:cubicBezTo>
                  <a:lnTo>
                    <a:pt x="64918" y="134406"/>
                  </a:lnTo>
                  <a:cubicBezTo>
                    <a:pt x="68957" y="134406"/>
                    <a:pt x="72232" y="131130"/>
                    <a:pt x="72232" y="127090"/>
                  </a:cubicBezTo>
                  <a:lnTo>
                    <a:pt x="72232" y="7315"/>
                  </a:lnTo>
                  <a:cubicBezTo>
                    <a:pt x="72232" y="3275"/>
                    <a:pt x="68957" y="0"/>
                    <a:pt x="64918" y="0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8"/>
            <p:cNvSpPr/>
            <p:nvPr/>
          </p:nvSpPr>
          <p:spPr>
            <a:xfrm>
              <a:off x="2542225" y="363775"/>
              <a:ext cx="1602050" cy="2948700"/>
            </a:xfrm>
            <a:custGeom>
              <a:rect b="b" l="l" r="r" t="t"/>
              <a:pathLst>
                <a:path extrusionOk="0" h="117948" w="64082">
                  <a:moveTo>
                    <a:pt x="3715" y="1"/>
                  </a:moveTo>
                  <a:cubicBezTo>
                    <a:pt x="1663" y="1"/>
                    <a:pt x="0" y="1664"/>
                    <a:pt x="0" y="3716"/>
                  </a:cubicBezTo>
                  <a:lnTo>
                    <a:pt x="0" y="114234"/>
                  </a:lnTo>
                  <a:cubicBezTo>
                    <a:pt x="0" y="116285"/>
                    <a:pt x="1663" y="117948"/>
                    <a:pt x="3715" y="117948"/>
                  </a:cubicBezTo>
                  <a:lnTo>
                    <a:pt x="60367" y="117948"/>
                  </a:lnTo>
                  <a:cubicBezTo>
                    <a:pt x="62418" y="117948"/>
                    <a:pt x="64081" y="116285"/>
                    <a:pt x="64081" y="114234"/>
                  </a:cubicBezTo>
                  <a:lnTo>
                    <a:pt x="64081" y="3716"/>
                  </a:lnTo>
                  <a:cubicBezTo>
                    <a:pt x="64081" y="1664"/>
                    <a:pt x="62418" y="1"/>
                    <a:pt x="6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8"/>
            <p:cNvSpPr/>
            <p:nvPr/>
          </p:nvSpPr>
          <p:spPr>
            <a:xfrm>
              <a:off x="2913100" y="2197400"/>
              <a:ext cx="1647225" cy="2266625"/>
            </a:xfrm>
            <a:custGeom>
              <a:rect b="b" l="l" r="r" t="t"/>
              <a:pathLst>
                <a:path extrusionOk="0" h="90665" w="65889">
                  <a:moveTo>
                    <a:pt x="62275" y="0"/>
                  </a:moveTo>
                  <a:cubicBezTo>
                    <a:pt x="51038" y="0"/>
                    <a:pt x="51913" y="19133"/>
                    <a:pt x="52212" y="25407"/>
                  </a:cubicBezTo>
                  <a:cubicBezTo>
                    <a:pt x="37131" y="32702"/>
                    <a:pt x="37975" y="56033"/>
                    <a:pt x="37975" y="56033"/>
                  </a:cubicBezTo>
                  <a:lnTo>
                    <a:pt x="870" y="56033"/>
                  </a:lnTo>
                  <a:cubicBezTo>
                    <a:pt x="1" y="77729"/>
                    <a:pt x="31167" y="90665"/>
                    <a:pt x="31167" y="90665"/>
                  </a:cubicBezTo>
                  <a:lnTo>
                    <a:pt x="50910" y="85899"/>
                  </a:lnTo>
                  <a:lnTo>
                    <a:pt x="65888" y="85559"/>
                  </a:lnTo>
                  <a:lnTo>
                    <a:pt x="64527" y="43688"/>
                  </a:lnTo>
                  <a:cubicBezTo>
                    <a:pt x="65277" y="3533"/>
                    <a:pt x="63846" y="116"/>
                    <a:pt x="63846" y="116"/>
                  </a:cubicBezTo>
                  <a:cubicBezTo>
                    <a:pt x="63297" y="38"/>
                    <a:pt x="62774" y="0"/>
                    <a:pt x="62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8"/>
            <p:cNvSpPr/>
            <p:nvPr/>
          </p:nvSpPr>
          <p:spPr>
            <a:xfrm>
              <a:off x="3254650" y="3358200"/>
              <a:ext cx="182900" cy="182875"/>
            </a:xfrm>
            <a:custGeom>
              <a:rect b="b" l="l" r="r" t="t"/>
              <a:pathLst>
                <a:path extrusionOk="0" h="7315" w="7316">
                  <a:moveTo>
                    <a:pt x="3658" y="0"/>
                  </a:moveTo>
                  <a:cubicBezTo>
                    <a:pt x="1637" y="0"/>
                    <a:pt x="0" y="1637"/>
                    <a:pt x="0" y="3657"/>
                  </a:cubicBezTo>
                  <a:cubicBezTo>
                    <a:pt x="0" y="5677"/>
                    <a:pt x="1637" y="7315"/>
                    <a:pt x="3658" y="7315"/>
                  </a:cubicBezTo>
                  <a:cubicBezTo>
                    <a:pt x="5677" y="7315"/>
                    <a:pt x="7315" y="5677"/>
                    <a:pt x="7315" y="3657"/>
                  </a:cubicBezTo>
                  <a:cubicBezTo>
                    <a:pt x="7315" y="1637"/>
                    <a:pt x="5677" y="0"/>
                    <a:pt x="3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8"/>
            <p:cNvSpPr/>
            <p:nvPr/>
          </p:nvSpPr>
          <p:spPr>
            <a:xfrm>
              <a:off x="3436925" y="3544900"/>
              <a:ext cx="1621625" cy="1529150"/>
            </a:xfrm>
            <a:custGeom>
              <a:rect b="b" l="l" r="r" t="t"/>
              <a:pathLst>
                <a:path extrusionOk="0" h="61166" w="64865">
                  <a:moveTo>
                    <a:pt x="33329" y="0"/>
                  </a:moveTo>
                  <a:lnTo>
                    <a:pt x="1" y="25930"/>
                  </a:lnTo>
                  <a:lnTo>
                    <a:pt x="35235" y="61165"/>
                  </a:lnTo>
                  <a:lnTo>
                    <a:pt x="64864" y="31536"/>
                  </a:lnTo>
                  <a:lnTo>
                    <a:pt x="333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8"/>
            <p:cNvSpPr/>
            <p:nvPr/>
          </p:nvSpPr>
          <p:spPr>
            <a:xfrm>
              <a:off x="3850450" y="3898675"/>
              <a:ext cx="1578125" cy="1578100"/>
            </a:xfrm>
            <a:custGeom>
              <a:rect b="b" l="l" r="r" t="t"/>
              <a:pathLst>
                <a:path extrusionOk="0" h="63124" w="63125">
                  <a:moveTo>
                    <a:pt x="35959" y="1"/>
                  </a:moveTo>
                  <a:lnTo>
                    <a:pt x="1" y="35958"/>
                  </a:lnTo>
                  <a:lnTo>
                    <a:pt x="27167" y="63124"/>
                  </a:lnTo>
                  <a:lnTo>
                    <a:pt x="63125" y="27167"/>
                  </a:lnTo>
                  <a:lnTo>
                    <a:pt x="35959" y="1"/>
                  </a:lnTo>
                  <a:close/>
                </a:path>
              </a:pathLst>
            </a:custGeom>
            <a:solidFill>
              <a:srgbClr val="DE735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22" name="Google Shape;922;p48"/>
          <p:cNvPicPr preferRelativeResize="0"/>
          <p:nvPr/>
        </p:nvPicPr>
        <p:blipFill rotWithShape="1">
          <a:blip r:embed="rId3">
            <a:alphaModFix/>
          </a:blip>
          <a:srcRect b="16261" l="0" r="0" t="0"/>
          <a:stretch/>
        </p:blipFill>
        <p:spPr>
          <a:xfrm rot="524614">
            <a:off x="6146192" y="1626502"/>
            <a:ext cx="1285990" cy="2368519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48"/>
          <p:cNvSpPr/>
          <p:nvPr/>
        </p:nvSpPr>
        <p:spPr>
          <a:xfrm>
            <a:off x="2752725" y="2752725"/>
            <a:ext cx="685800" cy="1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4" name="Google Shape;924;p48"/>
          <p:cNvSpPr/>
          <p:nvPr/>
        </p:nvSpPr>
        <p:spPr>
          <a:xfrm>
            <a:off x="5191125" y="2095500"/>
            <a:ext cx="685800" cy="105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5" name="Google Shape;92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03620">
            <a:off x="3758447" y="1696759"/>
            <a:ext cx="1268156" cy="2620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95142">
            <a:off x="1177439" y="1612743"/>
            <a:ext cx="1275073" cy="2379063"/>
          </a:xfrm>
          <a:prstGeom prst="rect">
            <a:avLst/>
          </a:prstGeom>
          <a:noFill/>
          <a:ln>
            <a:noFill/>
          </a:ln>
        </p:spPr>
      </p:pic>
      <p:sp>
        <p:nvSpPr>
          <p:cNvPr id="927" name="Google Shape;927;p48"/>
          <p:cNvSpPr/>
          <p:nvPr/>
        </p:nvSpPr>
        <p:spPr>
          <a:xfrm rot="518070">
            <a:off x="6283042" y="3148078"/>
            <a:ext cx="1304563" cy="1795113"/>
          </a:xfrm>
          <a:custGeom>
            <a:rect b="b" l="l" r="r" t="t"/>
            <a:pathLst>
              <a:path extrusionOk="0" h="90665" w="65889">
                <a:moveTo>
                  <a:pt x="62275" y="0"/>
                </a:moveTo>
                <a:cubicBezTo>
                  <a:pt x="51038" y="0"/>
                  <a:pt x="51913" y="19133"/>
                  <a:pt x="52212" y="25407"/>
                </a:cubicBezTo>
                <a:cubicBezTo>
                  <a:pt x="37131" y="32702"/>
                  <a:pt x="37975" y="56033"/>
                  <a:pt x="37975" y="56033"/>
                </a:cubicBezTo>
                <a:lnTo>
                  <a:pt x="870" y="56033"/>
                </a:lnTo>
                <a:cubicBezTo>
                  <a:pt x="1" y="77729"/>
                  <a:pt x="31167" y="90665"/>
                  <a:pt x="31167" y="90665"/>
                </a:cubicBezTo>
                <a:lnTo>
                  <a:pt x="50910" y="85899"/>
                </a:lnTo>
                <a:lnTo>
                  <a:pt x="65888" y="85559"/>
                </a:lnTo>
                <a:lnTo>
                  <a:pt x="64527" y="43688"/>
                </a:lnTo>
                <a:cubicBezTo>
                  <a:pt x="65277" y="3533"/>
                  <a:pt x="63846" y="116"/>
                  <a:pt x="63846" y="116"/>
                </a:cubicBezTo>
                <a:cubicBezTo>
                  <a:pt x="63297" y="38"/>
                  <a:pt x="62774" y="0"/>
                  <a:pt x="62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48"/>
          <p:cNvSpPr/>
          <p:nvPr/>
        </p:nvSpPr>
        <p:spPr>
          <a:xfrm rot="518070">
            <a:off x="6846423" y="4581085"/>
            <a:ext cx="1249837" cy="1249818"/>
          </a:xfrm>
          <a:custGeom>
            <a:rect b="b" l="l" r="r" t="t"/>
            <a:pathLst>
              <a:path extrusionOk="0" h="63124" w="63125">
                <a:moveTo>
                  <a:pt x="35959" y="1"/>
                </a:moveTo>
                <a:lnTo>
                  <a:pt x="1" y="35958"/>
                </a:lnTo>
                <a:lnTo>
                  <a:pt x="27167" y="63124"/>
                </a:lnTo>
                <a:lnTo>
                  <a:pt x="63125" y="27167"/>
                </a:lnTo>
                <a:lnTo>
                  <a:pt x="35959" y="1"/>
                </a:lnTo>
                <a:close/>
              </a:path>
            </a:pathLst>
          </a:custGeom>
          <a:solidFill>
            <a:srgbClr val="DE73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48"/>
          <p:cNvSpPr/>
          <p:nvPr/>
        </p:nvSpPr>
        <p:spPr>
          <a:xfrm flipH="1" rot="-892502">
            <a:off x="3762382" y="3476569"/>
            <a:ext cx="1304502" cy="1795030"/>
          </a:xfrm>
          <a:custGeom>
            <a:rect b="b" l="l" r="r" t="t"/>
            <a:pathLst>
              <a:path extrusionOk="0" h="90665" w="65889">
                <a:moveTo>
                  <a:pt x="62275" y="0"/>
                </a:moveTo>
                <a:cubicBezTo>
                  <a:pt x="51038" y="0"/>
                  <a:pt x="51913" y="19133"/>
                  <a:pt x="52212" y="25407"/>
                </a:cubicBezTo>
                <a:cubicBezTo>
                  <a:pt x="37131" y="32702"/>
                  <a:pt x="37975" y="56033"/>
                  <a:pt x="37975" y="56033"/>
                </a:cubicBezTo>
                <a:lnTo>
                  <a:pt x="870" y="56033"/>
                </a:lnTo>
                <a:cubicBezTo>
                  <a:pt x="1" y="77729"/>
                  <a:pt x="31167" y="90665"/>
                  <a:pt x="31167" y="90665"/>
                </a:cubicBezTo>
                <a:lnTo>
                  <a:pt x="50910" y="85899"/>
                </a:lnTo>
                <a:lnTo>
                  <a:pt x="65888" y="85559"/>
                </a:lnTo>
                <a:lnTo>
                  <a:pt x="64527" y="43688"/>
                </a:lnTo>
                <a:cubicBezTo>
                  <a:pt x="65277" y="3533"/>
                  <a:pt x="63846" y="116"/>
                  <a:pt x="63846" y="116"/>
                </a:cubicBezTo>
                <a:cubicBezTo>
                  <a:pt x="63297" y="38"/>
                  <a:pt x="62774" y="0"/>
                  <a:pt x="6227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8"/>
          <p:cNvSpPr/>
          <p:nvPr/>
        </p:nvSpPr>
        <p:spPr>
          <a:xfrm flipH="1" rot="-892502">
            <a:off x="3401033" y="4968150"/>
            <a:ext cx="1249779" cy="1249760"/>
          </a:xfrm>
          <a:custGeom>
            <a:rect b="b" l="l" r="r" t="t"/>
            <a:pathLst>
              <a:path extrusionOk="0" h="63124" w="63125">
                <a:moveTo>
                  <a:pt x="35959" y="1"/>
                </a:moveTo>
                <a:lnTo>
                  <a:pt x="1" y="35958"/>
                </a:lnTo>
                <a:lnTo>
                  <a:pt x="27167" y="63124"/>
                </a:lnTo>
                <a:lnTo>
                  <a:pt x="63125" y="27167"/>
                </a:lnTo>
                <a:lnTo>
                  <a:pt x="35959" y="1"/>
                </a:lnTo>
                <a:close/>
              </a:path>
            </a:pathLst>
          </a:custGeom>
          <a:solidFill>
            <a:srgbClr val="FFFA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1" name="Google Shape;931;p48"/>
          <p:cNvGrpSpPr/>
          <p:nvPr/>
        </p:nvGrpSpPr>
        <p:grpSpPr>
          <a:xfrm rot="892502">
            <a:off x="1050806" y="3199687"/>
            <a:ext cx="1992104" cy="2597066"/>
            <a:chOff x="2913100" y="2197400"/>
            <a:chExt cx="2515475" cy="3279375"/>
          </a:xfrm>
        </p:grpSpPr>
        <p:sp>
          <p:nvSpPr>
            <p:cNvPr id="932" name="Google Shape;932;p48"/>
            <p:cNvSpPr/>
            <p:nvPr/>
          </p:nvSpPr>
          <p:spPr>
            <a:xfrm>
              <a:off x="2913100" y="2197400"/>
              <a:ext cx="1647225" cy="2266625"/>
            </a:xfrm>
            <a:custGeom>
              <a:rect b="b" l="l" r="r" t="t"/>
              <a:pathLst>
                <a:path extrusionOk="0" h="90665" w="65889">
                  <a:moveTo>
                    <a:pt x="62275" y="0"/>
                  </a:moveTo>
                  <a:cubicBezTo>
                    <a:pt x="51038" y="0"/>
                    <a:pt x="51913" y="19133"/>
                    <a:pt x="52212" y="25407"/>
                  </a:cubicBezTo>
                  <a:cubicBezTo>
                    <a:pt x="37131" y="32702"/>
                    <a:pt x="37975" y="56033"/>
                    <a:pt x="37975" y="56033"/>
                  </a:cubicBezTo>
                  <a:lnTo>
                    <a:pt x="870" y="56033"/>
                  </a:lnTo>
                  <a:cubicBezTo>
                    <a:pt x="1" y="77729"/>
                    <a:pt x="31167" y="90665"/>
                    <a:pt x="31167" y="90665"/>
                  </a:cubicBezTo>
                  <a:lnTo>
                    <a:pt x="50910" y="85899"/>
                  </a:lnTo>
                  <a:lnTo>
                    <a:pt x="65888" y="85559"/>
                  </a:lnTo>
                  <a:lnTo>
                    <a:pt x="64527" y="43688"/>
                  </a:lnTo>
                  <a:cubicBezTo>
                    <a:pt x="65277" y="3533"/>
                    <a:pt x="63846" y="116"/>
                    <a:pt x="63846" y="116"/>
                  </a:cubicBezTo>
                  <a:cubicBezTo>
                    <a:pt x="63297" y="38"/>
                    <a:pt x="62774" y="0"/>
                    <a:pt x="62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8"/>
            <p:cNvSpPr/>
            <p:nvPr/>
          </p:nvSpPr>
          <p:spPr>
            <a:xfrm>
              <a:off x="3850450" y="3898675"/>
              <a:ext cx="1578125" cy="1578100"/>
            </a:xfrm>
            <a:custGeom>
              <a:rect b="b" l="l" r="r" t="t"/>
              <a:pathLst>
                <a:path extrusionOk="0" h="63124" w="63125">
                  <a:moveTo>
                    <a:pt x="35959" y="1"/>
                  </a:moveTo>
                  <a:lnTo>
                    <a:pt x="1" y="35958"/>
                  </a:lnTo>
                  <a:lnTo>
                    <a:pt x="27167" y="63124"/>
                  </a:lnTo>
                  <a:lnTo>
                    <a:pt x="63125" y="27167"/>
                  </a:lnTo>
                  <a:lnTo>
                    <a:pt x="35959" y="1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9"/>
          <p:cNvSpPr txBox="1"/>
          <p:nvPr>
            <p:ph type="title"/>
          </p:nvPr>
        </p:nvSpPr>
        <p:spPr>
          <a:xfrm>
            <a:off x="2179200" y="196200"/>
            <a:ext cx="47856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User Task Flow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39" name="Google Shape;93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13" y="856650"/>
            <a:ext cx="4785603" cy="139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5913" y="856650"/>
            <a:ext cx="4277775" cy="1556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1" name="Google Shape;94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5801" y="2251676"/>
            <a:ext cx="7232399" cy="263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50"/>
          <p:cNvSpPr txBox="1"/>
          <p:nvPr>
            <p:ph type="title"/>
          </p:nvPr>
        </p:nvSpPr>
        <p:spPr>
          <a:xfrm>
            <a:off x="2179200" y="196200"/>
            <a:ext cx="47856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Paper Prototype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47" name="Google Shape;94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1800" y="629678"/>
            <a:ext cx="3397100" cy="215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7375" y="2781053"/>
            <a:ext cx="3365955" cy="2151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28325" y="688800"/>
            <a:ext cx="3610898" cy="4149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51"/>
          <p:cNvSpPr txBox="1"/>
          <p:nvPr>
            <p:ph type="title"/>
          </p:nvPr>
        </p:nvSpPr>
        <p:spPr>
          <a:xfrm>
            <a:off x="2179200" y="196200"/>
            <a:ext cx="47856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Low Fidelity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55" name="Google Shape;9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700" y="688800"/>
            <a:ext cx="7501322" cy="414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0" name="Google Shape;96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44711"/>
            <a:ext cx="9144003" cy="4054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9339" y="0"/>
            <a:ext cx="5621074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53"/>
          <p:cNvSpPr txBox="1"/>
          <p:nvPr>
            <p:ph type="title"/>
          </p:nvPr>
        </p:nvSpPr>
        <p:spPr>
          <a:xfrm>
            <a:off x="2179200" y="196200"/>
            <a:ext cx="47856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Mid </a:t>
            </a: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Fidelity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67" name="Google Shape;96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0740"/>
            <a:ext cx="9143999" cy="3440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54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IBM Plex Sans"/>
                <a:ea typeface="IBM Plex Sans"/>
                <a:cs typeface="IBM Plex Sans"/>
                <a:sym typeface="IBM Plex Sans"/>
              </a:rPr>
              <a:t>High Fidelity</a:t>
            </a:r>
            <a:endParaRPr sz="2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973" name="Google Shape;973;p54"/>
          <p:cNvSpPr txBox="1"/>
          <p:nvPr>
            <p:ph idx="4294967295" type="subTitle"/>
          </p:nvPr>
        </p:nvSpPr>
        <p:spPr>
          <a:xfrm>
            <a:off x="3996225" y="1889700"/>
            <a:ext cx="5078700" cy="9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latin typeface="IBM Plex Sans"/>
                <a:ea typeface="IBM Plex Sans"/>
                <a:cs typeface="IBM Plex Sans"/>
                <a:sym typeface="IBM Plex Sans"/>
                <a:hlinkClick r:id="rId3"/>
              </a:rPr>
              <a:t>Figma Prototype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974" name="Google Shape;97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406300" y="591787"/>
            <a:ext cx="1971675" cy="395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95025" y="1196700"/>
            <a:ext cx="5176325" cy="296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5D8"/>
        </a:solidFill>
      </p:bgPr>
    </p:bg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55"/>
          <p:cNvSpPr txBox="1"/>
          <p:nvPr>
            <p:ph type="title"/>
          </p:nvPr>
        </p:nvSpPr>
        <p:spPr>
          <a:xfrm>
            <a:off x="712150" y="1182325"/>
            <a:ext cx="4395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DOWNLOAD THE APP NOW!</a:t>
            </a:r>
            <a:endParaRPr sz="4800"/>
          </a:p>
        </p:txBody>
      </p:sp>
      <p:grpSp>
        <p:nvGrpSpPr>
          <p:cNvPr id="981" name="Google Shape;981;p55"/>
          <p:cNvGrpSpPr/>
          <p:nvPr/>
        </p:nvGrpSpPr>
        <p:grpSpPr>
          <a:xfrm>
            <a:off x="6297255" y="709014"/>
            <a:ext cx="2578070" cy="4148487"/>
            <a:chOff x="2173025" y="238125"/>
            <a:chExt cx="3255550" cy="5238650"/>
          </a:xfrm>
        </p:grpSpPr>
        <p:sp>
          <p:nvSpPr>
            <p:cNvPr id="982" name="Google Shape;982;p55"/>
            <p:cNvSpPr/>
            <p:nvPr/>
          </p:nvSpPr>
          <p:spPr>
            <a:xfrm>
              <a:off x="2261650" y="2577725"/>
              <a:ext cx="461575" cy="336175"/>
            </a:xfrm>
            <a:custGeom>
              <a:rect b="b" l="l" r="r" t="t"/>
              <a:pathLst>
                <a:path extrusionOk="0" h="13447" w="18463">
                  <a:moveTo>
                    <a:pt x="6422" y="1"/>
                  </a:moveTo>
                  <a:cubicBezTo>
                    <a:pt x="4145" y="1"/>
                    <a:pt x="2015" y="1327"/>
                    <a:pt x="1147" y="3517"/>
                  </a:cubicBezTo>
                  <a:cubicBezTo>
                    <a:pt x="1" y="6407"/>
                    <a:pt x="1484" y="9706"/>
                    <a:pt x="4461" y="10888"/>
                  </a:cubicBezTo>
                  <a:lnTo>
                    <a:pt x="9851" y="13025"/>
                  </a:lnTo>
                  <a:cubicBezTo>
                    <a:pt x="10572" y="13312"/>
                    <a:pt x="11314" y="13447"/>
                    <a:pt x="12041" y="13447"/>
                  </a:cubicBezTo>
                  <a:cubicBezTo>
                    <a:pt x="14318" y="13447"/>
                    <a:pt x="16448" y="12121"/>
                    <a:pt x="17317" y="9931"/>
                  </a:cubicBezTo>
                  <a:cubicBezTo>
                    <a:pt x="18463" y="7040"/>
                    <a:pt x="16978" y="3741"/>
                    <a:pt x="14002" y="2560"/>
                  </a:cubicBezTo>
                  <a:lnTo>
                    <a:pt x="8613" y="422"/>
                  </a:lnTo>
                  <a:cubicBezTo>
                    <a:pt x="7891" y="136"/>
                    <a:pt x="7149" y="1"/>
                    <a:pt x="642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55"/>
            <p:cNvSpPr/>
            <p:nvPr/>
          </p:nvSpPr>
          <p:spPr>
            <a:xfrm>
              <a:off x="2207775" y="2097675"/>
              <a:ext cx="517175" cy="381075"/>
            </a:xfrm>
            <a:custGeom>
              <a:rect b="b" l="l" r="r" t="t"/>
              <a:pathLst>
                <a:path extrusionOk="0" h="15243" w="20687">
                  <a:moveTo>
                    <a:pt x="6394" y="1"/>
                  </a:moveTo>
                  <a:cubicBezTo>
                    <a:pt x="4358" y="1"/>
                    <a:pt x="2511" y="893"/>
                    <a:pt x="1553" y="2557"/>
                  </a:cubicBezTo>
                  <a:cubicBezTo>
                    <a:pt x="1" y="5252"/>
                    <a:pt x="1367" y="8947"/>
                    <a:pt x="4603" y="10812"/>
                  </a:cubicBezTo>
                  <a:lnTo>
                    <a:pt x="10466" y="14188"/>
                  </a:lnTo>
                  <a:cubicBezTo>
                    <a:pt x="11703" y="14901"/>
                    <a:pt x="13035" y="15243"/>
                    <a:pt x="14295" y="15243"/>
                  </a:cubicBezTo>
                  <a:cubicBezTo>
                    <a:pt x="16330" y="15243"/>
                    <a:pt x="18178" y="14350"/>
                    <a:pt x="19136" y="12686"/>
                  </a:cubicBezTo>
                  <a:lnTo>
                    <a:pt x="19135" y="12686"/>
                  </a:lnTo>
                  <a:cubicBezTo>
                    <a:pt x="20686" y="9992"/>
                    <a:pt x="19320" y="6296"/>
                    <a:pt x="16084" y="4432"/>
                  </a:cubicBezTo>
                  <a:lnTo>
                    <a:pt x="10223" y="1056"/>
                  </a:lnTo>
                  <a:cubicBezTo>
                    <a:pt x="8986" y="343"/>
                    <a:pt x="7654" y="1"/>
                    <a:pt x="63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55"/>
            <p:cNvSpPr/>
            <p:nvPr/>
          </p:nvSpPr>
          <p:spPr>
            <a:xfrm>
              <a:off x="2173025" y="1595125"/>
              <a:ext cx="696750" cy="578000"/>
            </a:xfrm>
            <a:custGeom>
              <a:rect b="b" l="l" r="r" t="t"/>
              <a:pathLst>
                <a:path extrusionOk="0" h="23120" w="27870">
                  <a:moveTo>
                    <a:pt x="6347" y="0"/>
                  </a:moveTo>
                  <a:cubicBezTo>
                    <a:pt x="4686" y="0"/>
                    <a:pt x="3042" y="732"/>
                    <a:pt x="1931" y="2134"/>
                  </a:cubicBezTo>
                  <a:cubicBezTo>
                    <a:pt x="0" y="4572"/>
                    <a:pt x="411" y="8112"/>
                    <a:pt x="2848" y="10042"/>
                  </a:cubicBezTo>
                  <a:lnTo>
                    <a:pt x="18030" y="21902"/>
                  </a:lnTo>
                  <a:cubicBezTo>
                    <a:pt x="19064" y="22722"/>
                    <a:pt x="20298" y="23120"/>
                    <a:pt x="21522" y="23120"/>
                  </a:cubicBezTo>
                  <a:cubicBezTo>
                    <a:pt x="23183" y="23120"/>
                    <a:pt x="24828" y="22388"/>
                    <a:pt x="25939" y="20986"/>
                  </a:cubicBezTo>
                  <a:cubicBezTo>
                    <a:pt x="27870" y="18549"/>
                    <a:pt x="27458" y="15009"/>
                    <a:pt x="25021" y="13078"/>
                  </a:cubicBezTo>
                  <a:lnTo>
                    <a:pt x="9839" y="1218"/>
                  </a:lnTo>
                  <a:cubicBezTo>
                    <a:pt x="8804" y="398"/>
                    <a:pt x="7571" y="0"/>
                    <a:pt x="63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55"/>
            <p:cNvSpPr/>
            <p:nvPr/>
          </p:nvSpPr>
          <p:spPr>
            <a:xfrm>
              <a:off x="2436925" y="238125"/>
              <a:ext cx="1805800" cy="3360150"/>
            </a:xfrm>
            <a:custGeom>
              <a:rect b="b" l="l" r="r" t="t"/>
              <a:pathLst>
                <a:path extrusionOk="0" h="134406" w="72232">
                  <a:moveTo>
                    <a:pt x="7315" y="0"/>
                  </a:moveTo>
                  <a:cubicBezTo>
                    <a:pt x="3275" y="0"/>
                    <a:pt x="1" y="3275"/>
                    <a:pt x="1" y="7315"/>
                  </a:cubicBezTo>
                  <a:lnTo>
                    <a:pt x="1" y="127090"/>
                  </a:lnTo>
                  <a:cubicBezTo>
                    <a:pt x="1" y="131130"/>
                    <a:pt x="3275" y="134406"/>
                    <a:pt x="7315" y="134406"/>
                  </a:cubicBezTo>
                  <a:lnTo>
                    <a:pt x="64918" y="134406"/>
                  </a:lnTo>
                  <a:cubicBezTo>
                    <a:pt x="68957" y="134406"/>
                    <a:pt x="72232" y="131130"/>
                    <a:pt x="72232" y="127090"/>
                  </a:cubicBezTo>
                  <a:lnTo>
                    <a:pt x="72232" y="7315"/>
                  </a:lnTo>
                  <a:cubicBezTo>
                    <a:pt x="72232" y="3275"/>
                    <a:pt x="68957" y="0"/>
                    <a:pt x="64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55"/>
            <p:cNvSpPr/>
            <p:nvPr/>
          </p:nvSpPr>
          <p:spPr>
            <a:xfrm>
              <a:off x="2542225" y="363775"/>
              <a:ext cx="1602050" cy="2948700"/>
            </a:xfrm>
            <a:custGeom>
              <a:rect b="b" l="l" r="r" t="t"/>
              <a:pathLst>
                <a:path extrusionOk="0" h="117948" w="64082">
                  <a:moveTo>
                    <a:pt x="3715" y="1"/>
                  </a:moveTo>
                  <a:cubicBezTo>
                    <a:pt x="1663" y="1"/>
                    <a:pt x="0" y="1664"/>
                    <a:pt x="0" y="3716"/>
                  </a:cubicBezTo>
                  <a:lnTo>
                    <a:pt x="0" y="114234"/>
                  </a:lnTo>
                  <a:cubicBezTo>
                    <a:pt x="0" y="116285"/>
                    <a:pt x="1663" y="117948"/>
                    <a:pt x="3715" y="117948"/>
                  </a:cubicBezTo>
                  <a:lnTo>
                    <a:pt x="60367" y="117948"/>
                  </a:lnTo>
                  <a:cubicBezTo>
                    <a:pt x="62418" y="117948"/>
                    <a:pt x="64081" y="116285"/>
                    <a:pt x="64081" y="114234"/>
                  </a:cubicBezTo>
                  <a:lnTo>
                    <a:pt x="64081" y="3716"/>
                  </a:lnTo>
                  <a:cubicBezTo>
                    <a:pt x="64081" y="1664"/>
                    <a:pt x="62418" y="1"/>
                    <a:pt x="603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55"/>
            <p:cNvSpPr/>
            <p:nvPr/>
          </p:nvSpPr>
          <p:spPr>
            <a:xfrm>
              <a:off x="2913100" y="2197400"/>
              <a:ext cx="1647225" cy="2266625"/>
            </a:xfrm>
            <a:custGeom>
              <a:rect b="b" l="l" r="r" t="t"/>
              <a:pathLst>
                <a:path extrusionOk="0" h="90665" w="65889">
                  <a:moveTo>
                    <a:pt x="62275" y="0"/>
                  </a:moveTo>
                  <a:cubicBezTo>
                    <a:pt x="51038" y="0"/>
                    <a:pt x="51913" y="19133"/>
                    <a:pt x="52212" y="25407"/>
                  </a:cubicBezTo>
                  <a:cubicBezTo>
                    <a:pt x="37131" y="32702"/>
                    <a:pt x="37975" y="56033"/>
                    <a:pt x="37975" y="56033"/>
                  </a:cubicBezTo>
                  <a:lnTo>
                    <a:pt x="870" y="56033"/>
                  </a:lnTo>
                  <a:cubicBezTo>
                    <a:pt x="1" y="77729"/>
                    <a:pt x="31167" y="90665"/>
                    <a:pt x="31167" y="90665"/>
                  </a:cubicBezTo>
                  <a:lnTo>
                    <a:pt x="50910" y="85899"/>
                  </a:lnTo>
                  <a:lnTo>
                    <a:pt x="65888" y="85559"/>
                  </a:lnTo>
                  <a:lnTo>
                    <a:pt x="64527" y="43688"/>
                  </a:lnTo>
                  <a:cubicBezTo>
                    <a:pt x="65277" y="3533"/>
                    <a:pt x="63846" y="116"/>
                    <a:pt x="63846" y="116"/>
                  </a:cubicBezTo>
                  <a:cubicBezTo>
                    <a:pt x="63297" y="38"/>
                    <a:pt x="62774" y="0"/>
                    <a:pt x="622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55"/>
            <p:cNvSpPr/>
            <p:nvPr/>
          </p:nvSpPr>
          <p:spPr>
            <a:xfrm>
              <a:off x="3254650" y="3358200"/>
              <a:ext cx="182900" cy="182875"/>
            </a:xfrm>
            <a:custGeom>
              <a:rect b="b" l="l" r="r" t="t"/>
              <a:pathLst>
                <a:path extrusionOk="0" h="7315" w="7316">
                  <a:moveTo>
                    <a:pt x="3658" y="0"/>
                  </a:moveTo>
                  <a:cubicBezTo>
                    <a:pt x="1637" y="0"/>
                    <a:pt x="0" y="1637"/>
                    <a:pt x="0" y="3657"/>
                  </a:cubicBezTo>
                  <a:cubicBezTo>
                    <a:pt x="0" y="5677"/>
                    <a:pt x="1637" y="7315"/>
                    <a:pt x="3658" y="7315"/>
                  </a:cubicBezTo>
                  <a:cubicBezTo>
                    <a:pt x="5677" y="7315"/>
                    <a:pt x="7315" y="5677"/>
                    <a:pt x="7315" y="3657"/>
                  </a:cubicBezTo>
                  <a:cubicBezTo>
                    <a:pt x="7315" y="1637"/>
                    <a:pt x="5677" y="0"/>
                    <a:pt x="36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55"/>
            <p:cNvSpPr/>
            <p:nvPr/>
          </p:nvSpPr>
          <p:spPr>
            <a:xfrm>
              <a:off x="3436925" y="3544900"/>
              <a:ext cx="1621625" cy="1529150"/>
            </a:xfrm>
            <a:custGeom>
              <a:rect b="b" l="l" r="r" t="t"/>
              <a:pathLst>
                <a:path extrusionOk="0" h="61166" w="64865">
                  <a:moveTo>
                    <a:pt x="33329" y="0"/>
                  </a:moveTo>
                  <a:lnTo>
                    <a:pt x="1" y="25930"/>
                  </a:lnTo>
                  <a:lnTo>
                    <a:pt x="35235" y="61165"/>
                  </a:lnTo>
                  <a:lnTo>
                    <a:pt x="64864" y="31536"/>
                  </a:lnTo>
                  <a:lnTo>
                    <a:pt x="3332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55"/>
            <p:cNvSpPr/>
            <p:nvPr/>
          </p:nvSpPr>
          <p:spPr>
            <a:xfrm>
              <a:off x="3850450" y="3898675"/>
              <a:ext cx="1578125" cy="1578100"/>
            </a:xfrm>
            <a:custGeom>
              <a:rect b="b" l="l" r="r" t="t"/>
              <a:pathLst>
                <a:path extrusionOk="0" h="63124" w="63125">
                  <a:moveTo>
                    <a:pt x="35959" y="1"/>
                  </a:moveTo>
                  <a:lnTo>
                    <a:pt x="1" y="35958"/>
                  </a:lnTo>
                  <a:lnTo>
                    <a:pt x="27167" y="63124"/>
                  </a:lnTo>
                  <a:lnTo>
                    <a:pt x="63125" y="27167"/>
                  </a:lnTo>
                  <a:lnTo>
                    <a:pt x="3595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91" name="Google Shape;991;p55"/>
          <p:cNvGrpSpPr/>
          <p:nvPr/>
        </p:nvGrpSpPr>
        <p:grpSpPr>
          <a:xfrm flipH="1">
            <a:off x="6760653" y="1524015"/>
            <a:ext cx="966952" cy="1504636"/>
            <a:chOff x="12254150" y="958500"/>
            <a:chExt cx="1514175" cy="2528800"/>
          </a:xfrm>
        </p:grpSpPr>
        <p:sp>
          <p:nvSpPr>
            <p:cNvPr id="992" name="Google Shape;992;p55"/>
            <p:cNvSpPr/>
            <p:nvPr/>
          </p:nvSpPr>
          <p:spPr>
            <a:xfrm>
              <a:off x="12968325" y="2528975"/>
              <a:ext cx="800000" cy="464500"/>
            </a:xfrm>
            <a:custGeom>
              <a:rect b="b" l="l" r="r" t="t"/>
              <a:pathLst>
                <a:path extrusionOk="0" h="18580" w="32000">
                  <a:moveTo>
                    <a:pt x="6451" y="1"/>
                  </a:moveTo>
                  <a:lnTo>
                    <a:pt x="0" y="4542"/>
                  </a:lnTo>
                  <a:lnTo>
                    <a:pt x="1344" y="8940"/>
                  </a:lnTo>
                  <a:cubicBezTo>
                    <a:pt x="2281" y="12010"/>
                    <a:pt x="3441" y="15369"/>
                    <a:pt x="6235" y="16949"/>
                  </a:cubicBezTo>
                  <a:cubicBezTo>
                    <a:pt x="7414" y="17617"/>
                    <a:pt x="8722" y="17871"/>
                    <a:pt x="10069" y="17871"/>
                  </a:cubicBezTo>
                  <a:cubicBezTo>
                    <a:pt x="11815" y="17871"/>
                    <a:pt x="13625" y="17443"/>
                    <a:pt x="15305" y="16931"/>
                  </a:cubicBezTo>
                  <a:cubicBezTo>
                    <a:pt x="16006" y="16719"/>
                    <a:pt x="25399" y="13309"/>
                    <a:pt x="25848" y="12336"/>
                  </a:cubicBezTo>
                  <a:lnTo>
                    <a:pt x="28083" y="13883"/>
                  </a:lnTo>
                  <a:cubicBezTo>
                    <a:pt x="28338" y="14059"/>
                    <a:pt x="28534" y="14307"/>
                    <a:pt x="28648" y="14595"/>
                  </a:cubicBezTo>
                  <a:cubicBezTo>
                    <a:pt x="29088" y="15709"/>
                    <a:pt x="30370" y="18580"/>
                    <a:pt x="31884" y="18580"/>
                  </a:cubicBezTo>
                  <a:cubicBezTo>
                    <a:pt x="31901" y="18580"/>
                    <a:pt x="31919" y="18579"/>
                    <a:pt x="31937" y="18578"/>
                  </a:cubicBezTo>
                  <a:cubicBezTo>
                    <a:pt x="32000" y="16343"/>
                    <a:pt x="27720" y="7597"/>
                    <a:pt x="27720" y="7597"/>
                  </a:cubicBezTo>
                  <a:lnTo>
                    <a:pt x="24373" y="9232"/>
                  </a:lnTo>
                  <a:cubicBezTo>
                    <a:pt x="21619" y="10275"/>
                    <a:pt x="18833" y="11316"/>
                    <a:pt x="15921" y="11816"/>
                  </a:cubicBezTo>
                  <a:cubicBezTo>
                    <a:pt x="15005" y="11973"/>
                    <a:pt x="13922" y="12137"/>
                    <a:pt x="12847" y="12137"/>
                  </a:cubicBezTo>
                  <a:cubicBezTo>
                    <a:pt x="11411" y="12137"/>
                    <a:pt x="9991" y="11846"/>
                    <a:pt x="9008" y="10860"/>
                  </a:cubicBezTo>
                  <a:cubicBezTo>
                    <a:pt x="8502" y="10353"/>
                    <a:pt x="8227" y="9658"/>
                    <a:pt x="8048" y="8964"/>
                  </a:cubicBezTo>
                  <a:cubicBezTo>
                    <a:pt x="7290" y="6012"/>
                    <a:pt x="6685" y="3061"/>
                    <a:pt x="64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993" name="Google Shape;993;p55"/>
            <p:cNvSpPr/>
            <p:nvPr/>
          </p:nvSpPr>
          <p:spPr>
            <a:xfrm>
              <a:off x="13613750" y="2718900"/>
              <a:ext cx="154550" cy="274550"/>
            </a:xfrm>
            <a:custGeom>
              <a:rect b="b" l="l" r="r" t="t"/>
              <a:pathLst>
                <a:path extrusionOk="0" h="10982" w="6182">
                  <a:moveTo>
                    <a:pt x="1903" y="0"/>
                  </a:moveTo>
                  <a:lnTo>
                    <a:pt x="0" y="969"/>
                  </a:lnTo>
                  <a:cubicBezTo>
                    <a:pt x="391" y="1409"/>
                    <a:pt x="863" y="1775"/>
                    <a:pt x="1393" y="2030"/>
                  </a:cubicBezTo>
                  <a:cubicBezTo>
                    <a:pt x="1492" y="2077"/>
                    <a:pt x="1595" y="2123"/>
                    <a:pt x="1669" y="2204"/>
                  </a:cubicBezTo>
                  <a:cubicBezTo>
                    <a:pt x="1751" y="2294"/>
                    <a:pt x="1785" y="2417"/>
                    <a:pt x="1819" y="2535"/>
                  </a:cubicBezTo>
                  <a:cubicBezTo>
                    <a:pt x="2172" y="3762"/>
                    <a:pt x="2694" y="4934"/>
                    <a:pt x="3370" y="6016"/>
                  </a:cubicBezTo>
                  <a:cubicBezTo>
                    <a:pt x="3433" y="6118"/>
                    <a:pt x="3498" y="6222"/>
                    <a:pt x="3514" y="6341"/>
                  </a:cubicBezTo>
                  <a:cubicBezTo>
                    <a:pt x="3530" y="6453"/>
                    <a:pt x="3497" y="6566"/>
                    <a:pt x="3469" y="6675"/>
                  </a:cubicBezTo>
                  <a:cubicBezTo>
                    <a:pt x="3358" y="7088"/>
                    <a:pt x="3280" y="7510"/>
                    <a:pt x="3235" y="7935"/>
                  </a:cubicBezTo>
                  <a:cubicBezTo>
                    <a:pt x="3844" y="9233"/>
                    <a:pt x="4884" y="10981"/>
                    <a:pt x="6065" y="10981"/>
                  </a:cubicBezTo>
                  <a:cubicBezTo>
                    <a:pt x="6083" y="10981"/>
                    <a:pt x="6101" y="10981"/>
                    <a:pt x="6119" y="10980"/>
                  </a:cubicBezTo>
                  <a:cubicBezTo>
                    <a:pt x="6182" y="8746"/>
                    <a:pt x="1903" y="0"/>
                    <a:pt x="19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994" name="Google Shape;994;p55"/>
            <p:cNvSpPr/>
            <p:nvPr/>
          </p:nvSpPr>
          <p:spPr>
            <a:xfrm>
              <a:off x="12428175" y="2665275"/>
              <a:ext cx="353825" cy="822025"/>
            </a:xfrm>
            <a:custGeom>
              <a:rect b="b" l="l" r="r" t="t"/>
              <a:pathLst>
                <a:path extrusionOk="0" h="32881" w="14153">
                  <a:moveTo>
                    <a:pt x="8329" y="0"/>
                  </a:moveTo>
                  <a:lnTo>
                    <a:pt x="8140" y="28962"/>
                  </a:lnTo>
                  <a:lnTo>
                    <a:pt x="5765" y="30583"/>
                  </a:lnTo>
                  <a:cubicBezTo>
                    <a:pt x="5509" y="30758"/>
                    <a:pt x="5208" y="30852"/>
                    <a:pt x="4898" y="30856"/>
                  </a:cubicBezTo>
                  <a:cubicBezTo>
                    <a:pt x="3686" y="30867"/>
                    <a:pt x="487" y="31039"/>
                    <a:pt x="0" y="32499"/>
                  </a:cubicBezTo>
                  <a:cubicBezTo>
                    <a:pt x="689" y="32785"/>
                    <a:pt x="2225" y="32881"/>
                    <a:pt x="3967" y="32881"/>
                  </a:cubicBezTo>
                  <a:cubicBezTo>
                    <a:pt x="7453" y="32881"/>
                    <a:pt x="11763" y="32499"/>
                    <a:pt x="11763" y="32499"/>
                  </a:cubicBezTo>
                  <a:lnTo>
                    <a:pt x="11399" y="29024"/>
                  </a:lnTo>
                  <a:lnTo>
                    <a:pt x="14153" y="483"/>
                  </a:lnTo>
                  <a:lnTo>
                    <a:pt x="832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995" name="Google Shape;995;p55"/>
            <p:cNvSpPr/>
            <p:nvPr/>
          </p:nvSpPr>
          <p:spPr>
            <a:xfrm>
              <a:off x="12331050" y="958500"/>
              <a:ext cx="1001350" cy="988850"/>
            </a:xfrm>
            <a:custGeom>
              <a:rect b="b" l="l" r="r" t="t"/>
              <a:pathLst>
                <a:path extrusionOk="0" h="39554" w="40054">
                  <a:moveTo>
                    <a:pt x="20595" y="0"/>
                  </a:moveTo>
                  <a:cubicBezTo>
                    <a:pt x="19279" y="0"/>
                    <a:pt x="17954" y="186"/>
                    <a:pt x="16721" y="453"/>
                  </a:cubicBezTo>
                  <a:cubicBezTo>
                    <a:pt x="15259" y="769"/>
                    <a:pt x="13636" y="1621"/>
                    <a:pt x="12667" y="2780"/>
                  </a:cubicBezTo>
                  <a:cubicBezTo>
                    <a:pt x="12032" y="3541"/>
                    <a:pt x="11628" y="4449"/>
                    <a:pt x="11437" y="5418"/>
                  </a:cubicBezTo>
                  <a:cubicBezTo>
                    <a:pt x="11237" y="6435"/>
                    <a:pt x="11102" y="7335"/>
                    <a:pt x="11147" y="8371"/>
                  </a:cubicBezTo>
                  <a:cubicBezTo>
                    <a:pt x="8719" y="8480"/>
                    <a:pt x="6274" y="8703"/>
                    <a:pt x="4469" y="10576"/>
                  </a:cubicBezTo>
                  <a:cubicBezTo>
                    <a:pt x="3371" y="11717"/>
                    <a:pt x="2799" y="13347"/>
                    <a:pt x="2943" y="14923"/>
                  </a:cubicBezTo>
                  <a:cubicBezTo>
                    <a:pt x="3087" y="16500"/>
                    <a:pt x="3946" y="17998"/>
                    <a:pt x="5235" y="18920"/>
                  </a:cubicBezTo>
                  <a:cubicBezTo>
                    <a:pt x="3736" y="20026"/>
                    <a:pt x="2348" y="21330"/>
                    <a:pt x="1406" y="22937"/>
                  </a:cubicBezTo>
                  <a:cubicBezTo>
                    <a:pt x="465" y="24544"/>
                    <a:pt x="1" y="26485"/>
                    <a:pt x="409" y="28302"/>
                  </a:cubicBezTo>
                  <a:cubicBezTo>
                    <a:pt x="818" y="30119"/>
                    <a:pt x="2189" y="31757"/>
                    <a:pt x="3994" y="32221"/>
                  </a:cubicBezTo>
                  <a:cubicBezTo>
                    <a:pt x="3033" y="33873"/>
                    <a:pt x="3510" y="36121"/>
                    <a:pt x="4840" y="37493"/>
                  </a:cubicBezTo>
                  <a:cubicBezTo>
                    <a:pt x="6061" y="38752"/>
                    <a:pt x="7857" y="39330"/>
                    <a:pt x="9619" y="39330"/>
                  </a:cubicBezTo>
                  <a:cubicBezTo>
                    <a:pt x="9776" y="39330"/>
                    <a:pt x="9933" y="39326"/>
                    <a:pt x="10089" y="39317"/>
                  </a:cubicBezTo>
                  <a:cubicBezTo>
                    <a:pt x="11997" y="39205"/>
                    <a:pt x="13820" y="38487"/>
                    <a:pt x="15515" y="37603"/>
                  </a:cubicBezTo>
                  <a:lnTo>
                    <a:pt x="24411" y="38207"/>
                  </a:lnTo>
                  <a:cubicBezTo>
                    <a:pt x="25837" y="39131"/>
                    <a:pt x="27497" y="39554"/>
                    <a:pt x="29183" y="39554"/>
                  </a:cubicBezTo>
                  <a:cubicBezTo>
                    <a:pt x="31645" y="39554"/>
                    <a:pt x="34164" y="38652"/>
                    <a:pt x="36093" y="37090"/>
                  </a:cubicBezTo>
                  <a:cubicBezTo>
                    <a:pt x="37164" y="36224"/>
                    <a:pt x="38124" y="35114"/>
                    <a:pt x="38408" y="33766"/>
                  </a:cubicBezTo>
                  <a:cubicBezTo>
                    <a:pt x="38691" y="32419"/>
                    <a:pt x="38113" y="30823"/>
                    <a:pt x="36843" y="30295"/>
                  </a:cubicBezTo>
                  <a:cubicBezTo>
                    <a:pt x="38664" y="28452"/>
                    <a:pt x="40053" y="25241"/>
                    <a:pt x="38774" y="22726"/>
                  </a:cubicBezTo>
                  <a:cubicBezTo>
                    <a:pt x="38309" y="21811"/>
                    <a:pt x="37676" y="20905"/>
                    <a:pt x="36731" y="20486"/>
                  </a:cubicBezTo>
                  <a:cubicBezTo>
                    <a:pt x="36559" y="20409"/>
                    <a:pt x="35585" y="19967"/>
                    <a:pt x="35236" y="19967"/>
                  </a:cubicBezTo>
                  <a:cubicBezTo>
                    <a:pt x="35186" y="19967"/>
                    <a:pt x="35149" y="19976"/>
                    <a:pt x="35128" y="19996"/>
                  </a:cubicBezTo>
                  <a:cubicBezTo>
                    <a:pt x="37866" y="17284"/>
                    <a:pt x="36909" y="12234"/>
                    <a:pt x="32763" y="11785"/>
                  </a:cubicBezTo>
                  <a:cubicBezTo>
                    <a:pt x="32414" y="11748"/>
                    <a:pt x="32064" y="11729"/>
                    <a:pt x="31714" y="11729"/>
                  </a:cubicBezTo>
                  <a:cubicBezTo>
                    <a:pt x="31083" y="11729"/>
                    <a:pt x="30453" y="11790"/>
                    <a:pt x="29832" y="11912"/>
                  </a:cubicBezTo>
                  <a:cubicBezTo>
                    <a:pt x="28670" y="8169"/>
                    <a:pt x="29361" y="3383"/>
                    <a:pt x="25414" y="1135"/>
                  </a:cubicBezTo>
                  <a:cubicBezTo>
                    <a:pt x="23958" y="305"/>
                    <a:pt x="22283" y="0"/>
                    <a:pt x="2059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996" name="Google Shape;996;p55"/>
            <p:cNvSpPr/>
            <p:nvPr/>
          </p:nvSpPr>
          <p:spPr>
            <a:xfrm>
              <a:off x="12559675" y="1466975"/>
              <a:ext cx="607725" cy="383900"/>
            </a:xfrm>
            <a:custGeom>
              <a:rect b="b" l="l" r="r" t="t"/>
              <a:pathLst>
                <a:path extrusionOk="0" h="15356" w="24309">
                  <a:moveTo>
                    <a:pt x="13880" y="0"/>
                  </a:moveTo>
                  <a:lnTo>
                    <a:pt x="10739" y="171"/>
                  </a:lnTo>
                  <a:cubicBezTo>
                    <a:pt x="10739" y="171"/>
                    <a:pt x="7798" y="640"/>
                    <a:pt x="7048" y="811"/>
                  </a:cubicBezTo>
                  <a:cubicBezTo>
                    <a:pt x="6299" y="982"/>
                    <a:pt x="4765" y="1191"/>
                    <a:pt x="3561" y="4172"/>
                  </a:cubicBezTo>
                  <a:cubicBezTo>
                    <a:pt x="2485" y="6833"/>
                    <a:pt x="1" y="10102"/>
                    <a:pt x="1" y="10102"/>
                  </a:cubicBezTo>
                  <a:lnTo>
                    <a:pt x="2921" y="14415"/>
                  </a:lnTo>
                  <a:lnTo>
                    <a:pt x="6295" y="11030"/>
                  </a:lnTo>
                  <a:lnTo>
                    <a:pt x="15224" y="9098"/>
                  </a:lnTo>
                  <a:lnTo>
                    <a:pt x="17389" y="9754"/>
                  </a:lnTo>
                  <a:lnTo>
                    <a:pt x="19990" y="15355"/>
                  </a:lnTo>
                  <a:lnTo>
                    <a:pt x="24309" y="14340"/>
                  </a:lnTo>
                  <a:cubicBezTo>
                    <a:pt x="24309" y="14340"/>
                    <a:pt x="22643" y="4224"/>
                    <a:pt x="19750" y="2176"/>
                  </a:cubicBezTo>
                  <a:cubicBezTo>
                    <a:pt x="17492" y="577"/>
                    <a:pt x="13880" y="0"/>
                    <a:pt x="138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997" name="Google Shape;997;p55"/>
            <p:cNvSpPr/>
            <p:nvPr/>
          </p:nvSpPr>
          <p:spPr>
            <a:xfrm>
              <a:off x="12367775" y="1501175"/>
              <a:ext cx="294650" cy="397775"/>
            </a:xfrm>
            <a:custGeom>
              <a:rect b="b" l="l" r="r" t="t"/>
              <a:pathLst>
                <a:path extrusionOk="0" h="15911" w="11786">
                  <a:moveTo>
                    <a:pt x="2096" y="0"/>
                  </a:moveTo>
                  <a:lnTo>
                    <a:pt x="86" y="753"/>
                  </a:lnTo>
                  <a:cubicBezTo>
                    <a:pt x="55" y="764"/>
                    <a:pt x="21" y="779"/>
                    <a:pt x="9" y="809"/>
                  </a:cubicBezTo>
                  <a:cubicBezTo>
                    <a:pt x="1" y="831"/>
                    <a:pt x="6" y="856"/>
                    <a:pt x="12" y="879"/>
                  </a:cubicBezTo>
                  <a:cubicBezTo>
                    <a:pt x="484" y="2787"/>
                    <a:pt x="943" y="4645"/>
                    <a:pt x="1532" y="6529"/>
                  </a:cubicBezTo>
                  <a:cubicBezTo>
                    <a:pt x="2432" y="9407"/>
                    <a:pt x="3231" y="12743"/>
                    <a:pt x="5112" y="15153"/>
                  </a:cubicBezTo>
                  <a:cubicBezTo>
                    <a:pt x="5519" y="15672"/>
                    <a:pt x="5938" y="15911"/>
                    <a:pt x="6414" y="15911"/>
                  </a:cubicBezTo>
                  <a:cubicBezTo>
                    <a:pt x="6739" y="15911"/>
                    <a:pt x="7090" y="15799"/>
                    <a:pt x="7482" y="15590"/>
                  </a:cubicBezTo>
                  <a:cubicBezTo>
                    <a:pt x="9066" y="14744"/>
                    <a:pt x="10649" y="13245"/>
                    <a:pt x="11785" y="11855"/>
                  </a:cubicBezTo>
                  <a:lnTo>
                    <a:pt x="8143" y="8130"/>
                  </a:lnTo>
                  <a:lnTo>
                    <a:pt x="7443" y="9070"/>
                  </a:lnTo>
                  <a:cubicBezTo>
                    <a:pt x="6423" y="7097"/>
                    <a:pt x="5325" y="5168"/>
                    <a:pt x="4147" y="3282"/>
                  </a:cubicBezTo>
                  <a:cubicBezTo>
                    <a:pt x="3466" y="2194"/>
                    <a:pt x="2749" y="1125"/>
                    <a:pt x="20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998" name="Google Shape;998;p55"/>
            <p:cNvSpPr/>
            <p:nvPr/>
          </p:nvSpPr>
          <p:spPr>
            <a:xfrm>
              <a:off x="12477150" y="1479875"/>
              <a:ext cx="831900" cy="1310175"/>
            </a:xfrm>
            <a:custGeom>
              <a:rect b="b" l="l" r="r" t="t"/>
              <a:pathLst>
                <a:path extrusionOk="0" h="52407" w="33276">
                  <a:moveTo>
                    <a:pt x="11145" y="1"/>
                  </a:moveTo>
                  <a:lnTo>
                    <a:pt x="10423" y="5371"/>
                  </a:lnTo>
                  <a:cubicBezTo>
                    <a:pt x="10423" y="5371"/>
                    <a:pt x="6592" y="7921"/>
                    <a:pt x="7295" y="11284"/>
                  </a:cubicBezTo>
                  <a:cubicBezTo>
                    <a:pt x="8277" y="13938"/>
                    <a:pt x="9095" y="14839"/>
                    <a:pt x="9095" y="14839"/>
                  </a:cubicBezTo>
                  <a:lnTo>
                    <a:pt x="1" y="49327"/>
                  </a:lnTo>
                  <a:cubicBezTo>
                    <a:pt x="1" y="49327"/>
                    <a:pt x="6476" y="52407"/>
                    <a:pt x="14937" y="52407"/>
                  </a:cubicBezTo>
                  <a:cubicBezTo>
                    <a:pt x="20609" y="52407"/>
                    <a:pt x="27172" y="51023"/>
                    <a:pt x="33275" y="46399"/>
                  </a:cubicBezTo>
                  <a:cubicBezTo>
                    <a:pt x="28386" y="33879"/>
                    <a:pt x="20540" y="18150"/>
                    <a:pt x="18979" y="16589"/>
                  </a:cubicBezTo>
                  <a:cubicBezTo>
                    <a:pt x="19854" y="15335"/>
                    <a:pt x="22379" y="12033"/>
                    <a:pt x="22379" y="12033"/>
                  </a:cubicBezTo>
                  <a:lnTo>
                    <a:pt x="20377" y="6781"/>
                  </a:lnTo>
                  <a:cubicBezTo>
                    <a:pt x="20377" y="6781"/>
                    <a:pt x="20751" y="2412"/>
                    <a:pt x="21049" y="618"/>
                  </a:cubicBezTo>
                  <a:cubicBezTo>
                    <a:pt x="20601" y="344"/>
                    <a:pt x="20147" y="293"/>
                    <a:pt x="20147" y="293"/>
                  </a:cubicBezTo>
                  <a:cubicBezTo>
                    <a:pt x="20147" y="293"/>
                    <a:pt x="19439" y="5500"/>
                    <a:pt x="19499" y="6781"/>
                  </a:cubicBezTo>
                  <a:cubicBezTo>
                    <a:pt x="18876" y="6889"/>
                    <a:pt x="15812" y="7426"/>
                    <a:pt x="14673" y="8209"/>
                  </a:cubicBezTo>
                  <a:cubicBezTo>
                    <a:pt x="13593" y="7267"/>
                    <a:pt x="12715" y="6484"/>
                    <a:pt x="11340" y="5644"/>
                  </a:cubicBezTo>
                  <a:cubicBezTo>
                    <a:pt x="11412" y="4668"/>
                    <a:pt x="11842" y="1"/>
                    <a:pt x="11842" y="1"/>
                  </a:cubicBezTo>
                  <a:close/>
                </a:path>
              </a:pathLst>
            </a:custGeom>
            <a:solidFill>
              <a:srgbClr val="A30D8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999" name="Google Shape;999;p55"/>
            <p:cNvSpPr/>
            <p:nvPr/>
          </p:nvSpPr>
          <p:spPr>
            <a:xfrm>
              <a:off x="12260700" y="1286825"/>
              <a:ext cx="272525" cy="272525"/>
            </a:xfrm>
            <a:custGeom>
              <a:rect b="b" l="l" r="r" t="t"/>
              <a:pathLst>
                <a:path extrusionOk="0" h="10901" w="10901">
                  <a:moveTo>
                    <a:pt x="5749" y="3600"/>
                  </a:moveTo>
                  <a:cubicBezTo>
                    <a:pt x="5988" y="3600"/>
                    <a:pt x="6228" y="3646"/>
                    <a:pt x="6458" y="3741"/>
                  </a:cubicBezTo>
                  <a:cubicBezTo>
                    <a:pt x="7148" y="4027"/>
                    <a:pt x="7600" y="4702"/>
                    <a:pt x="7600" y="5451"/>
                  </a:cubicBezTo>
                  <a:cubicBezTo>
                    <a:pt x="7600" y="6473"/>
                    <a:pt x="6772" y="7302"/>
                    <a:pt x="5750" y="7302"/>
                  </a:cubicBezTo>
                  <a:cubicBezTo>
                    <a:pt x="5000" y="7302"/>
                    <a:pt x="4325" y="6851"/>
                    <a:pt x="4039" y="6159"/>
                  </a:cubicBezTo>
                  <a:cubicBezTo>
                    <a:pt x="3752" y="5468"/>
                    <a:pt x="3911" y="4672"/>
                    <a:pt x="4440" y="4142"/>
                  </a:cubicBezTo>
                  <a:cubicBezTo>
                    <a:pt x="4794" y="3788"/>
                    <a:pt x="5267" y="3600"/>
                    <a:pt x="5749" y="3600"/>
                  </a:cubicBezTo>
                  <a:close/>
                  <a:moveTo>
                    <a:pt x="5450" y="0"/>
                  </a:moveTo>
                  <a:cubicBezTo>
                    <a:pt x="2440" y="0"/>
                    <a:pt x="0" y="2440"/>
                    <a:pt x="0" y="5451"/>
                  </a:cubicBezTo>
                  <a:cubicBezTo>
                    <a:pt x="0" y="8461"/>
                    <a:pt x="2440" y="10901"/>
                    <a:pt x="5450" y="10901"/>
                  </a:cubicBezTo>
                  <a:cubicBezTo>
                    <a:pt x="8460" y="10901"/>
                    <a:pt x="10900" y="8461"/>
                    <a:pt x="10900" y="5451"/>
                  </a:cubicBezTo>
                  <a:cubicBezTo>
                    <a:pt x="10900" y="2440"/>
                    <a:pt x="8460" y="0"/>
                    <a:pt x="5450" y="0"/>
                  </a:cubicBezTo>
                  <a:close/>
                </a:path>
              </a:pathLst>
            </a:custGeom>
            <a:solidFill>
              <a:srgbClr val="F8D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00" name="Google Shape;1000;p55"/>
            <p:cNvSpPr/>
            <p:nvPr/>
          </p:nvSpPr>
          <p:spPr>
            <a:xfrm>
              <a:off x="12274650" y="1309350"/>
              <a:ext cx="252725" cy="232550"/>
            </a:xfrm>
            <a:custGeom>
              <a:rect b="b" l="l" r="r" t="t"/>
              <a:pathLst>
                <a:path extrusionOk="0" h="9302" w="10109">
                  <a:moveTo>
                    <a:pt x="5191" y="2699"/>
                  </a:moveTo>
                  <a:cubicBezTo>
                    <a:pt x="5430" y="2699"/>
                    <a:pt x="5670" y="2745"/>
                    <a:pt x="5900" y="2840"/>
                  </a:cubicBezTo>
                  <a:cubicBezTo>
                    <a:pt x="6590" y="3126"/>
                    <a:pt x="7042" y="3801"/>
                    <a:pt x="7042" y="4550"/>
                  </a:cubicBezTo>
                  <a:cubicBezTo>
                    <a:pt x="7042" y="5572"/>
                    <a:pt x="6214" y="6401"/>
                    <a:pt x="5192" y="6401"/>
                  </a:cubicBezTo>
                  <a:cubicBezTo>
                    <a:pt x="4442" y="6401"/>
                    <a:pt x="3767" y="5950"/>
                    <a:pt x="3481" y="5258"/>
                  </a:cubicBezTo>
                  <a:cubicBezTo>
                    <a:pt x="3194" y="4567"/>
                    <a:pt x="3353" y="3771"/>
                    <a:pt x="3882" y="3241"/>
                  </a:cubicBezTo>
                  <a:cubicBezTo>
                    <a:pt x="4236" y="2887"/>
                    <a:pt x="4709" y="2699"/>
                    <a:pt x="5191" y="2699"/>
                  </a:cubicBezTo>
                  <a:close/>
                  <a:moveTo>
                    <a:pt x="3667" y="0"/>
                  </a:moveTo>
                  <a:cubicBezTo>
                    <a:pt x="3438" y="0"/>
                    <a:pt x="3209" y="41"/>
                    <a:pt x="2996" y="124"/>
                  </a:cubicBezTo>
                  <a:cubicBezTo>
                    <a:pt x="2412" y="349"/>
                    <a:pt x="1956" y="873"/>
                    <a:pt x="1793" y="1478"/>
                  </a:cubicBezTo>
                  <a:cubicBezTo>
                    <a:pt x="1687" y="1870"/>
                    <a:pt x="1682" y="2320"/>
                    <a:pt x="1399" y="2611"/>
                  </a:cubicBezTo>
                  <a:cubicBezTo>
                    <a:pt x="1123" y="2896"/>
                    <a:pt x="739" y="2963"/>
                    <a:pt x="479" y="3275"/>
                  </a:cubicBezTo>
                  <a:cubicBezTo>
                    <a:pt x="185" y="3627"/>
                    <a:pt x="0" y="3998"/>
                    <a:pt x="82" y="4473"/>
                  </a:cubicBezTo>
                  <a:cubicBezTo>
                    <a:pt x="166" y="4958"/>
                    <a:pt x="490" y="5379"/>
                    <a:pt x="890" y="5667"/>
                  </a:cubicBezTo>
                  <a:cubicBezTo>
                    <a:pt x="1002" y="5748"/>
                    <a:pt x="1125" y="5824"/>
                    <a:pt x="1200" y="5942"/>
                  </a:cubicBezTo>
                  <a:cubicBezTo>
                    <a:pt x="1328" y="6143"/>
                    <a:pt x="1280" y="6402"/>
                    <a:pt x="1258" y="6638"/>
                  </a:cubicBezTo>
                  <a:cubicBezTo>
                    <a:pt x="1208" y="7150"/>
                    <a:pt x="1302" y="7684"/>
                    <a:pt x="1573" y="8120"/>
                  </a:cubicBezTo>
                  <a:cubicBezTo>
                    <a:pt x="1844" y="8556"/>
                    <a:pt x="2302" y="8885"/>
                    <a:pt x="2813" y="8947"/>
                  </a:cubicBezTo>
                  <a:cubicBezTo>
                    <a:pt x="2872" y="8954"/>
                    <a:pt x="2932" y="8957"/>
                    <a:pt x="2991" y="8957"/>
                  </a:cubicBezTo>
                  <a:cubicBezTo>
                    <a:pt x="3277" y="8957"/>
                    <a:pt x="3559" y="8877"/>
                    <a:pt x="3803" y="8725"/>
                  </a:cubicBezTo>
                  <a:cubicBezTo>
                    <a:pt x="3979" y="8614"/>
                    <a:pt x="4158" y="8460"/>
                    <a:pt x="4359" y="8460"/>
                  </a:cubicBezTo>
                  <a:cubicBezTo>
                    <a:pt x="4379" y="8460"/>
                    <a:pt x="4399" y="8462"/>
                    <a:pt x="4420" y="8465"/>
                  </a:cubicBezTo>
                  <a:cubicBezTo>
                    <a:pt x="4579" y="8490"/>
                    <a:pt x="4701" y="8616"/>
                    <a:pt x="4822" y="8722"/>
                  </a:cubicBezTo>
                  <a:cubicBezTo>
                    <a:pt x="5225" y="9077"/>
                    <a:pt x="5886" y="9301"/>
                    <a:pt x="6518" y="9301"/>
                  </a:cubicBezTo>
                  <a:cubicBezTo>
                    <a:pt x="7254" y="9301"/>
                    <a:pt x="7949" y="8997"/>
                    <a:pt x="8149" y="8242"/>
                  </a:cubicBezTo>
                  <a:cubicBezTo>
                    <a:pt x="8225" y="7952"/>
                    <a:pt x="8223" y="7601"/>
                    <a:pt x="8228" y="7312"/>
                  </a:cubicBezTo>
                  <a:cubicBezTo>
                    <a:pt x="8232" y="7101"/>
                    <a:pt x="8119" y="6804"/>
                    <a:pt x="8213" y="6607"/>
                  </a:cubicBezTo>
                  <a:cubicBezTo>
                    <a:pt x="8285" y="6456"/>
                    <a:pt x="8467" y="6399"/>
                    <a:pt x="8629" y="6357"/>
                  </a:cubicBezTo>
                  <a:cubicBezTo>
                    <a:pt x="8696" y="6340"/>
                    <a:pt x="8762" y="6323"/>
                    <a:pt x="8828" y="6304"/>
                  </a:cubicBezTo>
                  <a:cubicBezTo>
                    <a:pt x="9114" y="6224"/>
                    <a:pt x="9397" y="6125"/>
                    <a:pt x="9616" y="5930"/>
                  </a:cubicBezTo>
                  <a:cubicBezTo>
                    <a:pt x="9989" y="5601"/>
                    <a:pt x="10109" y="5037"/>
                    <a:pt x="9958" y="4563"/>
                  </a:cubicBezTo>
                  <a:cubicBezTo>
                    <a:pt x="9808" y="4090"/>
                    <a:pt x="9415" y="3715"/>
                    <a:pt x="8957" y="3523"/>
                  </a:cubicBezTo>
                  <a:cubicBezTo>
                    <a:pt x="8743" y="3433"/>
                    <a:pt x="8496" y="3366"/>
                    <a:pt x="8371" y="3170"/>
                  </a:cubicBezTo>
                  <a:cubicBezTo>
                    <a:pt x="8145" y="2813"/>
                    <a:pt x="8455" y="2216"/>
                    <a:pt x="8487" y="1828"/>
                  </a:cubicBezTo>
                  <a:cubicBezTo>
                    <a:pt x="8519" y="1435"/>
                    <a:pt x="8301" y="1067"/>
                    <a:pt x="8007" y="812"/>
                  </a:cubicBezTo>
                  <a:cubicBezTo>
                    <a:pt x="7669" y="519"/>
                    <a:pt x="7220" y="364"/>
                    <a:pt x="6774" y="364"/>
                  </a:cubicBezTo>
                  <a:cubicBezTo>
                    <a:pt x="6726" y="364"/>
                    <a:pt x="6678" y="366"/>
                    <a:pt x="6630" y="370"/>
                  </a:cubicBezTo>
                  <a:cubicBezTo>
                    <a:pt x="6218" y="401"/>
                    <a:pt x="5900" y="768"/>
                    <a:pt x="5504" y="768"/>
                  </a:cubicBezTo>
                  <a:cubicBezTo>
                    <a:pt x="5480" y="768"/>
                    <a:pt x="5456" y="766"/>
                    <a:pt x="5431" y="764"/>
                  </a:cubicBezTo>
                  <a:cubicBezTo>
                    <a:pt x="5174" y="734"/>
                    <a:pt x="4984" y="523"/>
                    <a:pt x="4778" y="366"/>
                  </a:cubicBezTo>
                  <a:cubicBezTo>
                    <a:pt x="4462" y="124"/>
                    <a:pt x="4065" y="0"/>
                    <a:pt x="366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01" name="Google Shape;1001;p55"/>
            <p:cNvSpPr/>
            <p:nvPr/>
          </p:nvSpPr>
          <p:spPr>
            <a:xfrm>
              <a:off x="12381150" y="1376800"/>
              <a:ext cx="71775" cy="92575"/>
            </a:xfrm>
            <a:custGeom>
              <a:rect b="b" l="l" r="r" t="t"/>
              <a:pathLst>
                <a:path extrusionOk="0" h="3703" w="2871">
                  <a:moveTo>
                    <a:pt x="933" y="1"/>
                  </a:moveTo>
                  <a:cubicBezTo>
                    <a:pt x="610" y="1"/>
                    <a:pt x="287" y="86"/>
                    <a:pt x="1" y="253"/>
                  </a:cubicBezTo>
                  <a:cubicBezTo>
                    <a:pt x="405" y="642"/>
                    <a:pt x="700" y="1145"/>
                    <a:pt x="822" y="1691"/>
                  </a:cubicBezTo>
                  <a:cubicBezTo>
                    <a:pt x="970" y="2354"/>
                    <a:pt x="863" y="3064"/>
                    <a:pt x="544" y="3661"/>
                  </a:cubicBezTo>
                  <a:cubicBezTo>
                    <a:pt x="672" y="3689"/>
                    <a:pt x="801" y="3703"/>
                    <a:pt x="932" y="3703"/>
                  </a:cubicBezTo>
                  <a:cubicBezTo>
                    <a:pt x="933" y="3703"/>
                    <a:pt x="934" y="3703"/>
                    <a:pt x="935" y="3703"/>
                  </a:cubicBezTo>
                  <a:cubicBezTo>
                    <a:pt x="1510" y="3703"/>
                    <a:pt x="2052" y="3434"/>
                    <a:pt x="2403" y="2979"/>
                  </a:cubicBezTo>
                  <a:cubicBezTo>
                    <a:pt x="2753" y="2521"/>
                    <a:pt x="2871" y="1926"/>
                    <a:pt x="2721" y="1370"/>
                  </a:cubicBezTo>
                  <a:cubicBezTo>
                    <a:pt x="2570" y="814"/>
                    <a:pt x="2170" y="358"/>
                    <a:pt x="1636" y="140"/>
                  </a:cubicBezTo>
                  <a:cubicBezTo>
                    <a:pt x="1410" y="47"/>
                    <a:pt x="1171" y="1"/>
                    <a:pt x="9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02" name="Google Shape;1002;p55"/>
            <p:cNvSpPr/>
            <p:nvPr/>
          </p:nvSpPr>
          <p:spPr>
            <a:xfrm>
              <a:off x="12483275" y="1811775"/>
              <a:ext cx="483400" cy="200250"/>
            </a:xfrm>
            <a:custGeom>
              <a:rect b="b" l="l" r="r" t="t"/>
              <a:pathLst>
                <a:path extrusionOk="0" h="8010" w="19336">
                  <a:moveTo>
                    <a:pt x="18697" y="1"/>
                  </a:moveTo>
                  <a:lnTo>
                    <a:pt x="1" y="2001"/>
                  </a:lnTo>
                  <a:lnTo>
                    <a:pt x="631" y="7886"/>
                  </a:lnTo>
                  <a:cubicBezTo>
                    <a:pt x="638" y="7957"/>
                    <a:pt x="699" y="8010"/>
                    <a:pt x="769" y="8010"/>
                  </a:cubicBezTo>
                  <a:cubicBezTo>
                    <a:pt x="774" y="8010"/>
                    <a:pt x="779" y="8009"/>
                    <a:pt x="784" y="8009"/>
                  </a:cubicBezTo>
                  <a:lnTo>
                    <a:pt x="19204" y="6037"/>
                  </a:lnTo>
                  <a:cubicBezTo>
                    <a:pt x="19280" y="6029"/>
                    <a:pt x="19335" y="5960"/>
                    <a:pt x="19327" y="5884"/>
                  </a:cubicBezTo>
                  <a:lnTo>
                    <a:pt x="186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03" name="Google Shape;1003;p55"/>
            <p:cNvSpPr/>
            <p:nvPr/>
          </p:nvSpPr>
          <p:spPr>
            <a:xfrm>
              <a:off x="12467825" y="1801200"/>
              <a:ext cx="502650" cy="111325"/>
            </a:xfrm>
            <a:custGeom>
              <a:rect b="b" l="l" r="r" t="t"/>
              <a:pathLst>
                <a:path extrusionOk="0" h="4453" w="20106">
                  <a:moveTo>
                    <a:pt x="19833" y="0"/>
                  </a:moveTo>
                  <a:cubicBezTo>
                    <a:pt x="19831" y="0"/>
                    <a:pt x="19830" y="0"/>
                    <a:pt x="19829" y="0"/>
                  </a:cubicBezTo>
                  <a:lnTo>
                    <a:pt x="28" y="2120"/>
                  </a:lnTo>
                  <a:cubicBezTo>
                    <a:pt x="12" y="2121"/>
                    <a:pt x="0" y="2136"/>
                    <a:pt x="1" y="2152"/>
                  </a:cubicBezTo>
                  <a:lnTo>
                    <a:pt x="244" y="4419"/>
                  </a:lnTo>
                  <a:cubicBezTo>
                    <a:pt x="246" y="4439"/>
                    <a:pt x="263" y="4453"/>
                    <a:pt x="283" y="4453"/>
                  </a:cubicBezTo>
                  <a:cubicBezTo>
                    <a:pt x="284" y="4453"/>
                    <a:pt x="285" y="4453"/>
                    <a:pt x="287" y="4453"/>
                  </a:cubicBezTo>
                  <a:lnTo>
                    <a:pt x="20069" y="2335"/>
                  </a:lnTo>
                  <a:cubicBezTo>
                    <a:pt x="20090" y="2333"/>
                    <a:pt x="20106" y="2314"/>
                    <a:pt x="20104" y="2293"/>
                  </a:cubicBezTo>
                  <a:lnTo>
                    <a:pt x="19861" y="26"/>
                  </a:lnTo>
                  <a:cubicBezTo>
                    <a:pt x="19860" y="11"/>
                    <a:pt x="19847" y="0"/>
                    <a:pt x="1983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04" name="Google Shape;1004;p55"/>
            <p:cNvSpPr/>
            <p:nvPr/>
          </p:nvSpPr>
          <p:spPr>
            <a:xfrm>
              <a:off x="12428175" y="3424600"/>
              <a:ext cx="294075" cy="62675"/>
            </a:xfrm>
            <a:custGeom>
              <a:rect b="b" l="l" r="r" t="t"/>
              <a:pathLst>
                <a:path extrusionOk="0" h="2507" w="11763">
                  <a:moveTo>
                    <a:pt x="11540" y="1"/>
                  </a:moveTo>
                  <a:cubicBezTo>
                    <a:pt x="10990" y="208"/>
                    <a:pt x="10478" y="518"/>
                    <a:pt x="10051" y="922"/>
                  </a:cubicBezTo>
                  <a:cubicBezTo>
                    <a:pt x="9971" y="997"/>
                    <a:pt x="9892" y="1077"/>
                    <a:pt x="9791" y="1116"/>
                  </a:cubicBezTo>
                  <a:cubicBezTo>
                    <a:pt x="9728" y="1141"/>
                    <a:pt x="9661" y="1148"/>
                    <a:pt x="9593" y="1148"/>
                  </a:cubicBezTo>
                  <a:cubicBezTo>
                    <a:pt x="9538" y="1148"/>
                    <a:pt x="9482" y="1143"/>
                    <a:pt x="9428" y="1139"/>
                  </a:cubicBezTo>
                  <a:cubicBezTo>
                    <a:pt x="9031" y="1104"/>
                    <a:pt x="8634" y="1087"/>
                    <a:pt x="8236" y="1087"/>
                  </a:cubicBezTo>
                  <a:cubicBezTo>
                    <a:pt x="7359" y="1087"/>
                    <a:pt x="6483" y="1171"/>
                    <a:pt x="5621" y="1338"/>
                  </a:cubicBezTo>
                  <a:cubicBezTo>
                    <a:pt x="5541" y="1353"/>
                    <a:pt x="5459" y="1370"/>
                    <a:pt x="5378" y="1370"/>
                  </a:cubicBezTo>
                  <a:cubicBezTo>
                    <a:pt x="5340" y="1370"/>
                    <a:pt x="5303" y="1366"/>
                    <a:pt x="5266" y="1357"/>
                  </a:cubicBezTo>
                  <a:cubicBezTo>
                    <a:pt x="5156" y="1331"/>
                    <a:pt x="5062" y="1261"/>
                    <a:pt x="4970" y="1194"/>
                  </a:cubicBezTo>
                  <a:cubicBezTo>
                    <a:pt x="4624" y="942"/>
                    <a:pt x="4258" y="718"/>
                    <a:pt x="3877" y="524"/>
                  </a:cubicBezTo>
                  <a:cubicBezTo>
                    <a:pt x="2426" y="629"/>
                    <a:pt x="382" y="983"/>
                    <a:pt x="0" y="2125"/>
                  </a:cubicBezTo>
                  <a:cubicBezTo>
                    <a:pt x="689" y="2411"/>
                    <a:pt x="2225" y="2507"/>
                    <a:pt x="3967" y="2507"/>
                  </a:cubicBezTo>
                  <a:cubicBezTo>
                    <a:pt x="7453" y="2507"/>
                    <a:pt x="11763" y="2125"/>
                    <a:pt x="11763" y="2125"/>
                  </a:cubicBezTo>
                  <a:lnTo>
                    <a:pt x="11540" y="1"/>
                  </a:lnTo>
                  <a:close/>
                </a:path>
              </a:pathLst>
            </a:custGeom>
            <a:solidFill>
              <a:srgbClr val="05A6A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05" name="Google Shape;1005;p55"/>
            <p:cNvSpPr/>
            <p:nvPr/>
          </p:nvSpPr>
          <p:spPr>
            <a:xfrm>
              <a:off x="12813800" y="1349250"/>
              <a:ext cx="99025" cy="171275"/>
            </a:xfrm>
            <a:custGeom>
              <a:rect b="b" l="l" r="r" t="t"/>
              <a:pathLst>
                <a:path extrusionOk="0" h="6851" w="3961">
                  <a:moveTo>
                    <a:pt x="3194" y="1"/>
                  </a:moveTo>
                  <a:lnTo>
                    <a:pt x="1" y="410"/>
                  </a:lnTo>
                  <a:lnTo>
                    <a:pt x="666" y="5596"/>
                  </a:lnTo>
                  <a:cubicBezTo>
                    <a:pt x="759" y="6321"/>
                    <a:pt x="1377" y="6850"/>
                    <a:pt x="2089" y="6850"/>
                  </a:cubicBezTo>
                  <a:cubicBezTo>
                    <a:pt x="2150" y="6850"/>
                    <a:pt x="2211" y="6846"/>
                    <a:pt x="2273" y="6838"/>
                  </a:cubicBezTo>
                  <a:lnTo>
                    <a:pt x="2619" y="6794"/>
                  </a:lnTo>
                  <a:cubicBezTo>
                    <a:pt x="3405" y="6693"/>
                    <a:pt x="3961" y="5973"/>
                    <a:pt x="3860" y="5187"/>
                  </a:cubicBezTo>
                  <a:lnTo>
                    <a:pt x="31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06" name="Google Shape;1006;p55"/>
            <p:cNvSpPr/>
            <p:nvPr/>
          </p:nvSpPr>
          <p:spPr>
            <a:xfrm>
              <a:off x="12806975" y="1756775"/>
              <a:ext cx="377625" cy="215500"/>
            </a:xfrm>
            <a:custGeom>
              <a:rect b="b" l="l" r="r" t="t"/>
              <a:pathLst>
                <a:path extrusionOk="0" h="8620" w="15105">
                  <a:moveTo>
                    <a:pt x="13867" y="1"/>
                  </a:moveTo>
                  <a:lnTo>
                    <a:pt x="10404" y="3629"/>
                  </a:lnTo>
                  <a:cubicBezTo>
                    <a:pt x="6910" y="4322"/>
                    <a:pt x="3442" y="5137"/>
                    <a:pt x="1" y="6071"/>
                  </a:cubicBezTo>
                  <a:cubicBezTo>
                    <a:pt x="93" y="6871"/>
                    <a:pt x="204" y="7670"/>
                    <a:pt x="309" y="8469"/>
                  </a:cubicBezTo>
                  <a:cubicBezTo>
                    <a:pt x="1530" y="8573"/>
                    <a:pt x="2755" y="8619"/>
                    <a:pt x="3981" y="8619"/>
                  </a:cubicBezTo>
                  <a:cubicBezTo>
                    <a:pt x="4985" y="8619"/>
                    <a:pt x="5989" y="8588"/>
                    <a:pt x="6990" y="8533"/>
                  </a:cubicBezTo>
                  <a:cubicBezTo>
                    <a:pt x="9342" y="8402"/>
                    <a:pt x="11886" y="8397"/>
                    <a:pt x="14087" y="7463"/>
                  </a:cubicBezTo>
                  <a:cubicBezTo>
                    <a:pt x="14216" y="7409"/>
                    <a:pt x="14345" y="7350"/>
                    <a:pt x="14442" y="7251"/>
                  </a:cubicBezTo>
                  <a:cubicBezTo>
                    <a:pt x="14580" y="7109"/>
                    <a:pt x="14629" y="6905"/>
                    <a:pt x="14667" y="6711"/>
                  </a:cubicBezTo>
                  <a:cubicBezTo>
                    <a:pt x="15104" y="4468"/>
                    <a:pt x="14263" y="2169"/>
                    <a:pt x="1386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07" name="Google Shape;1007;p55"/>
            <p:cNvSpPr/>
            <p:nvPr/>
          </p:nvSpPr>
          <p:spPr>
            <a:xfrm>
              <a:off x="12477150" y="2572050"/>
              <a:ext cx="831900" cy="218000"/>
            </a:xfrm>
            <a:custGeom>
              <a:rect b="b" l="l" r="r" t="t"/>
              <a:pathLst>
                <a:path extrusionOk="0" h="8720" w="33276">
                  <a:moveTo>
                    <a:pt x="32190" y="1"/>
                  </a:moveTo>
                  <a:cubicBezTo>
                    <a:pt x="28104" y="3272"/>
                    <a:pt x="23021" y="5307"/>
                    <a:pt x="17794" y="5666"/>
                  </a:cubicBezTo>
                  <a:cubicBezTo>
                    <a:pt x="17138" y="5711"/>
                    <a:pt x="16482" y="5731"/>
                    <a:pt x="15826" y="5731"/>
                  </a:cubicBezTo>
                  <a:cubicBezTo>
                    <a:pt x="13782" y="5731"/>
                    <a:pt x="11736" y="5538"/>
                    <a:pt x="9703" y="5310"/>
                  </a:cubicBezTo>
                  <a:cubicBezTo>
                    <a:pt x="6620" y="4964"/>
                    <a:pt x="3440" y="4494"/>
                    <a:pt x="624" y="3278"/>
                  </a:cubicBezTo>
                  <a:lnTo>
                    <a:pt x="1" y="5640"/>
                  </a:lnTo>
                  <a:cubicBezTo>
                    <a:pt x="1" y="5640"/>
                    <a:pt x="6476" y="8719"/>
                    <a:pt x="14936" y="8719"/>
                  </a:cubicBezTo>
                  <a:cubicBezTo>
                    <a:pt x="20608" y="8719"/>
                    <a:pt x="27172" y="7335"/>
                    <a:pt x="33275" y="2711"/>
                  </a:cubicBezTo>
                  <a:cubicBezTo>
                    <a:pt x="32927" y="1823"/>
                    <a:pt x="32565" y="917"/>
                    <a:pt x="3219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08" name="Google Shape;1008;p55"/>
            <p:cNvSpPr/>
            <p:nvPr/>
          </p:nvSpPr>
          <p:spPr>
            <a:xfrm>
              <a:off x="12600250" y="1222800"/>
              <a:ext cx="95550" cy="87500"/>
            </a:xfrm>
            <a:custGeom>
              <a:rect b="b" l="l" r="r" t="t"/>
              <a:pathLst>
                <a:path extrusionOk="0" h="3500" w="3822">
                  <a:moveTo>
                    <a:pt x="1466" y="1"/>
                  </a:moveTo>
                  <a:cubicBezTo>
                    <a:pt x="1142" y="1"/>
                    <a:pt x="840" y="102"/>
                    <a:pt x="608" y="313"/>
                  </a:cubicBezTo>
                  <a:cubicBezTo>
                    <a:pt x="1" y="864"/>
                    <a:pt x="92" y="1953"/>
                    <a:pt x="811" y="2747"/>
                  </a:cubicBezTo>
                  <a:cubicBezTo>
                    <a:pt x="1255" y="3237"/>
                    <a:pt x="1835" y="3499"/>
                    <a:pt x="2356" y="3499"/>
                  </a:cubicBezTo>
                  <a:cubicBezTo>
                    <a:pt x="2680" y="3499"/>
                    <a:pt x="2982" y="3398"/>
                    <a:pt x="3214" y="3187"/>
                  </a:cubicBezTo>
                  <a:cubicBezTo>
                    <a:pt x="3822" y="2636"/>
                    <a:pt x="3730" y="1547"/>
                    <a:pt x="3011" y="753"/>
                  </a:cubicBezTo>
                  <a:cubicBezTo>
                    <a:pt x="2567" y="263"/>
                    <a:pt x="1987" y="1"/>
                    <a:pt x="146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09" name="Google Shape;1009;p55"/>
            <p:cNvSpPr/>
            <p:nvPr/>
          </p:nvSpPr>
          <p:spPr>
            <a:xfrm>
              <a:off x="12650450" y="991100"/>
              <a:ext cx="359950" cy="410950"/>
            </a:xfrm>
            <a:custGeom>
              <a:rect b="b" l="l" r="r" t="t"/>
              <a:pathLst>
                <a:path extrusionOk="0" h="16438" w="14398">
                  <a:moveTo>
                    <a:pt x="7901" y="1"/>
                  </a:moveTo>
                  <a:cubicBezTo>
                    <a:pt x="7819" y="1"/>
                    <a:pt x="7737" y="2"/>
                    <a:pt x="7654" y="6"/>
                  </a:cubicBezTo>
                  <a:lnTo>
                    <a:pt x="6109" y="65"/>
                  </a:lnTo>
                  <a:cubicBezTo>
                    <a:pt x="2675" y="199"/>
                    <a:pt x="1" y="3090"/>
                    <a:pt x="134" y="6524"/>
                  </a:cubicBezTo>
                  <a:lnTo>
                    <a:pt x="344" y="11907"/>
                  </a:lnTo>
                  <a:cubicBezTo>
                    <a:pt x="443" y="14446"/>
                    <a:pt x="2532" y="16437"/>
                    <a:pt x="5051" y="16437"/>
                  </a:cubicBezTo>
                  <a:cubicBezTo>
                    <a:pt x="5112" y="16437"/>
                    <a:pt x="5174" y="16436"/>
                    <a:pt x="5237" y="16434"/>
                  </a:cubicBezTo>
                  <a:lnTo>
                    <a:pt x="8289" y="16314"/>
                  </a:lnTo>
                  <a:cubicBezTo>
                    <a:pt x="11723" y="16181"/>
                    <a:pt x="14397" y="13290"/>
                    <a:pt x="14264" y="9856"/>
                  </a:cubicBezTo>
                  <a:lnTo>
                    <a:pt x="14113" y="5979"/>
                  </a:lnTo>
                  <a:cubicBezTo>
                    <a:pt x="13982" y="2629"/>
                    <a:pt x="11225" y="1"/>
                    <a:pt x="790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10" name="Google Shape;1010;p55"/>
            <p:cNvSpPr/>
            <p:nvPr/>
          </p:nvSpPr>
          <p:spPr>
            <a:xfrm>
              <a:off x="12763000" y="974075"/>
              <a:ext cx="280375" cy="244325"/>
            </a:xfrm>
            <a:custGeom>
              <a:rect b="b" l="l" r="r" t="t"/>
              <a:pathLst>
                <a:path extrusionOk="0" h="9773" w="11215">
                  <a:moveTo>
                    <a:pt x="1577" y="0"/>
                  </a:moveTo>
                  <a:cubicBezTo>
                    <a:pt x="929" y="0"/>
                    <a:pt x="380" y="100"/>
                    <a:pt x="196" y="402"/>
                  </a:cubicBezTo>
                  <a:cubicBezTo>
                    <a:pt x="0" y="724"/>
                    <a:pt x="13" y="1128"/>
                    <a:pt x="67" y="1501"/>
                  </a:cubicBezTo>
                  <a:cubicBezTo>
                    <a:pt x="253" y="2783"/>
                    <a:pt x="877" y="4020"/>
                    <a:pt x="1883" y="4834"/>
                  </a:cubicBezTo>
                  <a:cubicBezTo>
                    <a:pt x="2619" y="5430"/>
                    <a:pt x="3566" y="5776"/>
                    <a:pt x="4507" y="5776"/>
                  </a:cubicBezTo>
                  <a:cubicBezTo>
                    <a:pt x="4854" y="5776"/>
                    <a:pt x="5200" y="5729"/>
                    <a:pt x="5534" y="5630"/>
                  </a:cubicBezTo>
                  <a:cubicBezTo>
                    <a:pt x="5809" y="6476"/>
                    <a:pt x="6089" y="7333"/>
                    <a:pt x="6568" y="8084"/>
                  </a:cubicBezTo>
                  <a:cubicBezTo>
                    <a:pt x="7045" y="8836"/>
                    <a:pt x="7749" y="9482"/>
                    <a:pt x="8612" y="9702"/>
                  </a:cubicBezTo>
                  <a:cubicBezTo>
                    <a:pt x="8793" y="9748"/>
                    <a:pt x="8997" y="9772"/>
                    <a:pt x="9207" y="9772"/>
                  </a:cubicBezTo>
                  <a:cubicBezTo>
                    <a:pt x="9774" y="9772"/>
                    <a:pt x="10388" y="9594"/>
                    <a:pt x="10730" y="9174"/>
                  </a:cubicBezTo>
                  <a:cubicBezTo>
                    <a:pt x="11215" y="8579"/>
                    <a:pt x="10821" y="7539"/>
                    <a:pt x="10670" y="6825"/>
                  </a:cubicBezTo>
                  <a:cubicBezTo>
                    <a:pt x="10305" y="5097"/>
                    <a:pt x="9666" y="3351"/>
                    <a:pt x="8322" y="2140"/>
                  </a:cubicBezTo>
                  <a:cubicBezTo>
                    <a:pt x="7231" y="1156"/>
                    <a:pt x="5769" y="621"/>
                    <a:pt x="4345" y="342"/>
                  </a:cubicBezTo>
                  <a:cubicBezTo>
                    <a:pt x="3857" y="246"/>
                    <a:pt x="2594" y="0"/>
                    <a:pt x="15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11" name="Google Shape;1011;p55"/>
            <p:cNvSpPr/>
            <p:nvPr/>
          </p:nvSpPr>
          <p:spPr>
            <a:xfrm>
              <a:off x="12966650" y="1186400"/>
              <a:ext cx="107775" cy="106350"/>
            </a:xfrm>
            <a:custGeom>
              <a:rect b="b" l="l" r="r" t="t"/>
              <a:pathLst>
                <a:path extrusionOk="0" h="4254" w="4311">
                  <a:moveTo>
                    <a:pt x="2686" y="0"/>
                  </a:moveTo>
                  <a:cubicBezTo>
                    <a:pt x="2024" y="0"/>
                    <a:pt x="1284" y="393"/>
                    <a:pt x="764" y="1090"/>
                  </a:cubicBezTo>
                  <a:cubicBezTo>
                    <a:pt x="0" y="2115"/>
                    <a:pt x="4" y="3410"/>
                    <a:pt x="772" y="3983"/>
                  </a:cubicBezTo>
                  <a:cubicBezTo>
                    <a:pt x="1018" y="4166"/>
                    <a:pt x="1312" y="4253"/>
                    <a:pt x="1624" y="4253"/>
                  </a:cubicBezTo>
                  <a:cubicBezTo>
                    <a:pt x="2286" y="4253"/>
                    <a:pt x="3028" y="3860"/>
                    <a:pt x="3547" y="3163"/>
                  </a:cubicBezTo>
                  <a:cubicBezTo>
                    <a:pt x="4310" y="2138"/>
                    <a:pt x="4307" y="843"/>
                    <a:pt x="3539" y="271"/>
                  </a:cubicBezTo>
                  <a:cubicBezTo>
                    <a:pt x="3293" y="87"/>
                    <a:pt x="2998" y="0"/>
                    <a:pt x="26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12" name="Google Shape;1012;p55"/>
            <p:cNvSpPr/>
            <p:nvPr/>
          </p:nvSpPr>
          <p:spPr>
            <a:xfrm>
              <a:off x="12704400" y="1878600"/>
              <a:ext cx="147425" cy="126950"/>
            </a:xfrm>
            <a:custGeom>
              <a:rect b="b" l="l" r="r" t="t"/>
              <a:pathLst>
                <a:path extrusionOk="0" h="5078" w="5897">
                  <a:moveTo>
                    <a:pt x="1369" y="1"/>
                  </a:moveTo>
                  <a:cubicBezTo>
                    <a:pt x="1346" y="1"/>
                    <a:pt x="1324" y="6"/>
                    <a:pt x="1306" y="21"/>
                  </a:cubicBezTo>
                  <a:cubicBezTo>
                    <a:pt x="1277" y="43"/>
                    <a:pt x="1268" y="80"/>
                    <a:pt x="1265" y="116"/>
                  </a:cubicBezTo>
                  <a:cubicBezTo>
                    <a:pt x="1242" y="372"/>
                    <a:pt x="1468" y="575"/>
                    <a:pt x="1673" y="731"/>
                  </a:cubicBezTo>
                  <a:lnTo>
                    <a:pt x="2527" y="1384"/>
                  </a:lnTo>
                  <a:cubicBezTo>
                    <a:pt x="1854" y="1424"/>
                    <a:pt x="1187" y="1533"/>
                    <a:pt x="536" y="1711"/>
                  </a:cubicBezTo>
                  <a:cubicBezTo>
                    <a:pt x="430" y="1741"/>
                    <a:pt x="321" y="1774"/>
                    <a:pt x="236" y="1844"/>
                  </a:cubicBezTo>
                  <a:cubicBezTo>
                    <a:pt x="176" y="1894"/>
                    <a:pt x="130" y="1981"/>
                    <a:pt x="169" y="2048"/>
                  </a:cubicBezTo>
                  <a:cubicBezTo>
                    <a:pt x="202" y="2102"/>
                    <a:pt x="273" y="2113"/>
                    <a:pt x="338" y="2113"/>
                  </a:cubicBezTo>
                  <a:cubicBezTo>
                    <a:pt x="349" y="2113"/>
                    <a:pt x="359" y="2113"/>
                    <a:pt x="369" y="2112"/>
                  </a:cubicBezTo>
                  <a:cubicBezTo>
                    <a:pt x="1027" y="2087"/>
                    <a:pt x="1683" y="2036"/>
                    <a:pt x="2338" y="1959"/>
                  </a:cubicBezTo>
                  <a:lnTo>
                    <a:pt x="2338" y="1959"/>
                  </a:lnTo>
                  <a:cubicBezTo>
                    <a:pt x="1605" y="2269"/>
                    <a:pt x="743" y="2354"/>
                    <a:pt x="167" y="2903"/>
                  </a:cubicBezTo>
                  <a:cubicBezTo>
                    <a:pt x="82" y="2984"/>
                    <a:pt x="0" y="3113"/>
                    <a:pt x="66" y="3211"/>
                  </a:cubicBezTo>
                  <a:cubicBezTo>
                    <a:pt x="106" y="3269"/>
                    <a:pt x="179" y="3285"/>
                    <a:pt x="252" y="3285"/>
                  </a:cubicBezTo>
                  <a:cubicBezTo>
                    <a:pt x="278" y="3285"/>
                    <a:pt x="303" y="3283"/>
                    <a:pt x="327" y="3280"/>
                  </a:cubicBezTo>
                  <a:cubicBezTo>
                    <a:pt x="1115" y="3187"/>
                    <a:pt x="1830" y="2790"/>
                    <a:pt x="2591" y="2565"/>
                  </a:cubicBezTo>
                  <a:lnTo>
                    <a:pt x="2591" y="2565"/>
                  </a:lnTo>
                  <a:cubicBezTo>
                    <a:pt x="1865" y="2865"/>
                    <a:pt x="1226" y="3343"/>
                    <a:pt x="731" y="3953"/>
                  </a:cubicBezTo>
                  <a:cubicBezTo>
                    <a:pt x="633" y="4074"/>
                    <a:pt x="544" y="4260"/>
                    <a:pt x="654" y="4369"/>
                  </a:cubicBezTo>
                  <a:cubicBezTo>
                    <a:pt x="699" y="4412"/>
                    <a:pt x="762" y="4426"/>
                    <a:pt x="825" y="4426"/>
                  </a:cubicBezTo>
                  <a:cubicBezTo>
                    <a:pt x="848" y="4426"/>
                    <a:pt x="871" y="4424"/>
                    <a:pt x="893" y="4421"/>
                  </a:cubicBezTo>
                  <a:cubicBezTo>
                    <a:pt x="1164" y="4386"/>
                    <a:pt x="1403" y="4235"/>
                    <a:pt x="1627" y="4080"/>
                  </a:cubicBezTo>
                  <a:cubicBezTo>
                    <a:pt x="2070" y="3772"/>
                    <a:pt x="2492" y="3433"/>
                    <a:pt x="2907" y="3089"/>
                  </a:cubicBezTo>
                  <a:lnTo>
                    <a:pt x="2907" y="3089"/>
                  </a:lnTo>
                  <a:cubicBezTo>
                    <a:pt x="2621" y="3569"/>
                    <a:pt x="2429" y="4099"/>
                    <a:pt x="2341" y="4651"/>
                  </a:cubicBezTo>
                  <a:cubicBezTo>
                    <a:pt x="2326" y="4744"/>
                    <a:pt x="2314" y="4843"/>
                    <a:pt x="2347" y="4932"/>
                  </a:cubicBezTo>
                  <a:cubicBezTo>
                    <a:pt x="2377" y="5011"/>
                    <a:pt x="2453" y="5077"/>
                    <a:pt x="2535" y="5077"/>
                  </a:cubicBezTo>
                  <a:cubicBezTo>
                    <a:pt x="2545" y="5077"/>
                    <a:pt x="2555" y="5076"/>
                    <a:pt x="2566" y="5074"/>
                  </a:cubicBezTo>
                  <a:cubicBezTo>
                    <a:pt x="2618" y="5062"/>
                    <a:pt x="2659" y="5025"/>
                    <a:pt x="2695" y="4987"/>
                  </a:cubicBezTo>
                  <a:cubicBezTo>
                    <a:pt x="3006" y="4658"/>
                    <a:pt x="3087" y="4179"/>
                    <a:pt x="3291" y="3776"/>
                  </a:cubicBezTo>
                  <a:cubicBezTo>
                    <a:pt x="3329" y="3698"/>
                    <a:pt x="3376" y="3621"/>
                    <a:pt x="3451" y="3578"/>
                  </a:cubicBezTo>
                  <a:cubicBezTo>
                    <a:pt x="3503" y="3548"/>
                    <a:pt x="3565" y="3528"/>
                    <a:pt x="3625" y="3528"/>
                  </a:cubicBezTo>
                  <a:cubicBezTo>
                    <a:pt x="3641" y="3528"/>
                    <a:pt x="3657" y="3530"/>
                    <a:pt x="3673" y="3533"/>
                  </a:cubicBezTo>
                  <a:cubicBezTo>
                    <a:pt x="4205" y="3630"/>
                    <a:pt x="5060" y="3646"/>
                    <a:pt x="5896" y="3695"/>
                  </a:cubicBezTo>
                  <a:lnTo>
                    <a:pt x="5626" y="793"/>
                  </a:lnTo>
                  <a:cubicBezTo>
                    <a:pt x="5172" y="889"/>
                    <a:pt x="4562" y="985"/>
                    <a:pt x="3984" y="985"/>
                  </a:cubicBezTo>
                  <a:cubicBezTo>
                    <a:pt x="3528" y="985"/>
                    <a:pt x="3091" y="925"/>
                    <a:pt x="2765" y="757"/>
                  </a:cubicBezTo>
                  <a:cubicBezTo>
                    <a:pt x="2315" y="524"/>
                    <a:pt x="1931" y="158"/>
                    <a:pt x="1445" y="14"/>
                  </a:cubicBezTo>
                  <a:cubicBezTo>
                    <a:pt x="1421" y="7"/>
                    <a:pt x="1394" y="1"/>
                    <a:pt x="13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sp>
          <p:nvSpPr>
            <p:cNvPr id="1013" name="Google Shape;1013;p55"/>
            <p:cNvSpPr/>
            <p:nvPr/>
          </p:nvSpPr>
          <p:spPr>
            <a:xfrm>
              <a:off x="12254150" y="1408525"/>
              <a:ext cx="112700" cy="128075"/>
            </a:xfrm>
            <a:custGeom>
              <a:rect b="b" l="l" r="r" t="t"/>
              <a:pathLst>
                <a:path extrusionOk="0" h="5123" w="4508">
                  <a:moveTo>
                    <a:pt x="2575" y="0"/>
                  </a:moveTo>
                  <a:cubicBezTo>
                    <a:pt x="2545" y="0"/>
                    <a:pt x="2515" y="3"/>
                    <a:pt x="2487" y="7"/>
                  </a:cubicBezTo>
                  <a:cubicBezTo>
                    <a:pt x="1788" y="125"/>
                    <a:pt x="1351" y="808"/>
                    <a:pt x="1004" y="1425"/>
                  </a:cubicBezTo>
                  <a:cubicBezTo>
                    <a:pt x="715" y="1936"/>
                    <a:pt x="1" y="2793"/>
                    <a:pt x="933" y="3044"/>
                  </a:cubicBezTo>
                  <a:cubicBezTo>
                    <a:pt x="784" y="3442"/>
                    <a:pt x="992" y="3939"/>
                    <a:pt x="1380" y="4113"/>
                  </a:cubicBezTo>
                  <a:cubicBezTo>
                    <a:pt x="1344" y="4470"/>
                    <a:pt x="1541" y="4840"/>
                    <a:pt x="1857" y="5010"/>
                  </a:cubicBezTo>
                  <a:cubicBezTo>
                    <a:pt x="2004" y="5088"/>
                    <a:pt x="2144" y="5122"/>
                    <a:pt x="2277" y="5122"/>
                  </a:cubicBezTo>
                  <a:cubicBezTo>
                    <a:pt x="3088" y="5122"/>
                    <a:pt x="3657" y="3847"/>
                    <a:pt x="4047" y="3293"/>
                  </a:cubicBezTo>
                  <a:lnTo>
                    <a:pt x="4352" y="2858"/>
                  </a:lnTo>
                  <a:cubicBezTo>
                    <a:pt x="4380" y="2818"/>
                    <a:pt x="4406" y="2774"/>
                    <a:pt x="4427" y="2729"/>
                  </a:cubicBezTo>
                  <a:cubicBezTo>
                    <a:pt x="4486" y="2601"/>
                    <a:pt x="4508" y="2460"/>
                    <a:pt x="4403" y="2385"/>
                  </a:cubicBezTo>
                  <a:cubicBezTo>
                    <a:pt x="4365" y="2357"/>
                    <a:pt x="4321" y="2347"/>
                    <a:pt x="4275" y="2347"/>
                  </a:cubicBezTo>
                  <a:cubicBezTo>
                    <a:pt x="4224" y="2347"/>
                    <a:pt x="4170" y="2360"/>
                    <a:pt x="4120" y="2374"/>
                  </a:cubicBezTo>
                  <a:cubicBezTo>
                    <a:pt x="3433" y="2575"/>
                    <a:pt x="2874" y="3065"/>
                    <a:pt x="2339" y="3542"/>
                  </a:cubicBezTo>
                  <a:cubicBezTo>
                    <a:pt x="2603" y="2929"/>
                    <a:pt x="2960" y="2299"/>
                    <a:pt x="3420" y="1811"/>
                  </a:cubicBezTo>
                  <a:cubicBezTo>
                    <a:pt x="3600" y="1618"/>
                    <a:pt x="3760" y="1508"/>
                    <a:pt x="3903" y="1275"/>
                  </a:cubicBezTo>
                  <a:cubicBezTo>
                    <a:pt x="3932" y="1228"/>
                    <a:pt x="4237" y="472"/>
                    <a:pt x="4117" y="472"/>
                  </a:cubicBezTo>
                  <a:cubicBezTo>
                    <a:pt x="4116" y="472"/>
                    <a:pt x="4114" y="472"/>
                    <a:pt x="4112" y="472"/>
                  </a:cubicBezTo>
                  <a:cubicBezTo>
                    <a:pt x="3534" y="573"/>
                    <a:pt x="3229" y="935"/>
                    <a:pt x="2818" y="1297"/>
                  </a:cubicBezTo>
                  <a:cubicBezTo>
                    <a:pt x="2391" y="1673"/>
                    <a:pt x="1971" y="1977"/>
                    <a:pt x="1633" y="2450"/>
                  </a:cubicBezTo>
                  <a:cubicBezTo>
                    <a:pt x="1782" y="1659"/>
                    <a:pt x="2488" y="1105"/>
                    <a:pt x="2853" y="387"/>
                  </a:cubicBezTo>
                  <a:cubicBezTo>
                    <a:pt x="2882" y="331"/>
                    <a:pt x="2909" y="269"/>
                    <a:pt x="2903" y="207"/>
                  </a:cubicBezTo>
                  <a:cubicBezTo>
                    <a:pt x="2890" y="62"/>
                    <a:pt x="2728" y="0"/>
                    <a:pt x="25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</p:grpSp>
      <p:sp>
        <p:nvSpPr>
          <p:cNvPr id="1014" name="Google Shape;1014;p55"/>
          <p:cNvSpPr/>
          <p:nvPr/>
        </p:nvSpPr>
        <p:spPr>
          <a:xfrm>
            <a:off x="7058649" y="993624"/>
            <a:ext cx="575738" cy="434094"/>
          </a:xfrm>
          <a:custGeom>
            <a:rect b="b" l="l" r="r" t="t"/>
            <a:pathLst>
              <a:path extrusionOk="0" h="38137" w="50581">
                <a:moveTo>
                  <a:pt x="24210" y="1"/>
                </a:moveTo>
                <a:cubicBezTo>
                  <a:pt x="22039" y="1"/>
                  <a:pt x="19995" y="506"/>
                  <a:pt x="18204" y="1392"/>
                </a:cubicBezTo>
                <a:cubicBezTo>
                  <a:pt x="0" y="8808"/>
                  <a:pt x="23954" y="37607"/>
                  <a:pt x="24385" y="38124"/>
                </a:cubicBezTo>
                <a:lnTo>
                  <a:pt x="24385" y="38137"/>
                </a:lnTo>
                <a:cubicBezTo>
                  <a:pt x="24385" y="38137"/>
                  <a:pt x="24390" y="38131"/>
                  <a:pt x="24391" y="38130"/>
                </a:cubicBezTo>
                <a:lnTo>
                  <a:pt x="24396" y="38137"/>
                </a:lnTo>
                <a:lnTo>
                  <a:pt x="24396" y="38123"/>
                </a:lnTo>
                <a:cubicBezTo>
                  <a:pt x="24844" y="37589"/>
                  <a:pt x="50580" y="6644"/>
                  <a:pt x="28389" y="661"/>
                </a:cubicBezTo>
                <a:cubicBezTo>
                  <a:pt x="27078" y="240"/>
                  <a:pt x="25676" y="1"/>
                  <a:pt x="24210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5" name="Google Shape;1015;p55"/>
          <p:cNvSpPr/>
          <p:nvPr/>
        </p:nvSpPr>
        <p:spPr>
          <a:xfrm>
            <a:off x="7260250" y="1042400"/>
            <a:ext cx="172500" cy="172500"/>
          </a:xfrm>
          <a:prstGeom prst="ellips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9"/>
          <p:cNvSpPr/>
          <p:nvPr/>
        </p:nvSpPr>
        <p:spPr>
          <a:xfrm flipH="1" rot="10800000">
            <a:off x="-905570" y="1593628"/>
            <a:ext cx="5893767" cy="4581960"/>
          </a:xfrm>
          <a:custGeom>
            <a:rect b="b" l="l" r="r" t="t"/>
            <a:pathLst>
              <a:path extrusionOk="0" h="157985" w="186822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9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Introduction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03" name="Google Shape;403;p29"/>
          <p:cNvSpPr txBox="1"/>
          <p:nvPr>
            <p:ph idx="1" type="body"/>
          </p:nvPr>
        </p:nvSpPr>
        <p:spPr>
          <a:xfrm>
            <a:off x="5181800" y="1400288"/>
            <a:ext cx="3795900" cy="25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A6A3"/>
              </a:buClr>
              <a:buSzPts val="1600"/>
              <a:buFont typeface="IBM Plex Sans Medium"/>
              <a:buChar char="-"/>
            </a:pPr>
            <a:r>
              <a:rPr lang="en">
                <a:solidFill>
                  <a:srgbClr val="05A6A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Happy Sunshine is a </a:t>
            </a:r>
            <a:r>
              <a:rPr lang="en">
                <a:solidFill>
                  <a:srgbClr val="05A6A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popular food truck on Drexel’s campus</a:t>
            </a:r>
            <a:endParaRPr>
              <a:solidFill>
                <a:srgbClr val="05A6A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A6A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A6A3"/>
              </a:buClr>
              <a:buSzPts val="1600"/>
              <a:buFont typeface="IBM Plex Sans Medium"/>
              <a:buChar char="-"/>
            </a:pPr>
            <a:r>
              <a:rPr lang="en">
                <a:solidFill>
                  <a:srgbClr val="05A6A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Well regarded for the owners personal and friendly atmosphere</a:t>
            </a:r>
            <a:endParaRPr>
              <a:solidFill>
                <a:srgbClr val="05A6A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A6A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A6A3"/>
              </a:buClr>
              <a:buSzPts val="1600"/>
              <a:buFont typeface="IBM Plex Sans Medium"/>
              <a:buChar char="-"/>
            </a:pPr>
            <a:r>
              <a:rPr lang="en">
                <a:solidFill>
                  <a:srgbClr val="05A6A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Specializes in breakfast food &amp; sandwiches</a:t>
            </a:r>
            <a:endParaRPr>
              <a:solidFill>
                <a:srgbClr val="05A6A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A6A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5A6A3"/>
              </a:buClr>
              <a:buSzPts val="1600"/>
              <a:buFont typeface="IBM Plex Sans Medium"/>
              <a:buChar char="-"/>
            </a:pPr>
            <a:r>
              <a:rPr lang="en">
                <a:solidFill>
                  <a:srgbClr val="05A6A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 owners (husband &amp; wife)</a:t>
            </a:r>
            <a:endParaRPr>
              <a:solidFill>
                <a:srgbClr val="05A6A3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grpSp>
        <p:nvGrpSpPr>
          <p:cNvPr id="404" name="Google Shape;404;p29"/>
          <p:cNvGrpSpPr/>
          <p:nvPr/>
        </p:nvGrpSpPr>
        <p:grpSpPr>
          <a:xfrm>
            <a:off x="886600" y="1400288"/>
            <a:ext cx="3137921" cy="3359131"/>
            <a:chOff x="886600" y="1400288"/>
            <a:chExt cx="3137921" cy="3359131"/>
          </a:xfrm>
        </p:grpSpPr>
        <p:grpSp>
          <p:nvGrpSpPr>
            <p:cNvPr id="405" name="Google Shape;405;p29"/>
            <p:cNvGrpSpPr/>
            <p:nvPr/>
          </p:nvGrpSpPr>
          <p:grpSpPr>
            <a:xfrm>
              <a:off x="1623201" y="1400288"/>
              <a:ext cx="1658721" cy="1139708"/>
              <a:chOff x="1623201" y="1400288"/>
              <a:chExt cx="1658721" cy="1139708"/>
            </a:xfrm>
          </p:grpSpPr>
          <p:grpSp>
            <p:nvGrpSpPr>
              <p:cNvPr id="406" name="Google Shape;406;p29"/>
              <p:cNvGrpSpPr/>
              <p:nvPr/>
            </p:nvGrpSpPr>
            <p:grpSpPr>
              <a:xfrm>
                <a:off x="1623201" y="1930145"/>
                <a:ext cx="647710" cy="609850"/>
                <a:chOff x="1623201" y="1930145"/>
                <a:chExt cx="647710" cy="609850"/>
              </a:xfrm>
            </p:grpSpPr>
            <p:sp>
              <p:nvSpPr>
                <p:cNvPr id="407" name="Google Shape;407;p29"/>
                <p:cNvSpPr/>
                <p:nvPr/>
              </p:nvSpPr>
              <p:spPr>
                <a:xfrm>
                  <a:off x="1658420" y="1965364"/>
                  <a:ext cx="577249" cy="539433"/>
                </a:xfrm>
                <a:custGeom>
                  <a:rect b="b" l="l" r="r" t="t"/>
                  <a:pathLst>
                    <a:path extrusionOk="0" h="24307" w="26011">
                      <a:moveTo>
                        <a:pt x="1" y="1"/>
                      </a:moveTo>
                      <a:lnTo>
                        <a:pt x="1" y="24306"/>
                      </a:lnTo>
                      <a:lnTo>
                        <a:pt x="26011" y="24306"/>
                      </a:lnTo>
                      <a:lnTo>
                        <a:pt x="26011" y="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29"/>
                <p:cNvSpPr/>
                <p:nvPr/>
              </p:nvSpPr>
              <p:spPr>
                <a:xfrm>
                  <a:off x="1740731" y="1965342"/>
                  <a:ext cx="494937" cy="434196"/>
                </a:xfrm>
                <a:custGeom>
                  <a:rect b="b" l="l" r="r" t="t"/>
                  <a:pathLst>
                    <a:path extrusionOk="0" h="19565" w="22302">
                      <a:moveTo>
                        <a:pt x="0" y="1"/>
                      </a:moveTo>
                      <a:cubicBezTo>
                        <a:pt x="2510" y="2314"/>
                        <a:pt x="4480" y="5285"/>
                        <a:pt x="3376" y="8599"/>
                      </a:cubicBezTo>
                      <a:cubicBezTo>
                        <a:pt x="2185" y="11773"/>
                        <a:pt x="200" y="16535"/>
                        <a:pt x="4169" y="18520"/>
                      </a:cubicBezTo>
                      <a:cubicBezTo>
                        <a:pt x="5494" y="19088"/>
                        <a:pt x="7089" y="19565"/>
                        <a:pt x="8611" y="19565"/>
                      </a:cubicBezTo>
                      <a:cubicBezTo>
                        <a:pt x="10280" y="19565"/>
                        <a:pt x="11861" y="18990"/>
                        <a:pt x="12900" y="17329"/>
                      </a:cubicBezTo>
                      <a:cubicBezTo>
                        <a:pt x="14486" y="14155"/>
                        <a:pt x="14090" y="9393"/>
                        <a:pt x="17265" y="7805"/>
                      </a:cubicBezTo>
                      <a:cubicBezTo>
                        <a:pt x="19357" y="6854"/>
                        <a:pt x="20991" y="5444"/>
                        <a:pt x="22302" y="3755"/>
                      </a:cubicBezTo>
                      <a:lnTo>
                        <a:pt x="2230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29"/>
                <p:cNvSpPr/>
                <p:nvPr/>
              </p:nvSpPr>
              <p:spPr>
                <a:xfrm>
                  <a:off x="2028363" y="2291632"/>
                  <a:ext cx="207300" cy="213159"/>
                </a:xfrm>
                <a:custGeom>
                  <a:rect b="b" l="l" r="r" t="t"/>
                  <a:pathLst>
                    <a:path extrusionOk="0" h="9605" w="9341">
                      <a:moveTo>
                        <a:pt x="9341" y="1"/>
                      </a:moveTo>
                      <a:cubicBezTo>
                        <a:pt x="4474" y="865"/>
                        <a:pt x="931" y="4927"/>
                        <a:pt x="1" y="9604"/>
                      </a:cubicBezTo>
                      <a:lnTo>
                        <a:pt x="9341" y="9604"/>
                      </a:lnTo>
                      <a:lnTo>
                        <a:pt x="9341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29"/>
                <p:cNvSpPr/>
                <p:nvPr/>
              </p:nvSpPr>
              <p:spPr>
                <a:xfrm>
                  <a:off x="1623201" y="1930145"/>
                  <a:ext cx="647710" cy="609850"/>
                </a:xfrm>
                <a:custGeom>
                  <a:rect b="b" l="l" r="r" t="t"/>
                  <a:pathLst>
                    <a:path extrusionOk="0" h="27480" w="29186">
                      <a:moveTo>
                        <a:pt x="26011" y="3174"/>
                      </a:moveTo>
                      <a:lnTo>
                        <a:pt x="26011" y="24305"/>
                      </a:lnTo>
                      <a:lnTo>
                        <a:pt x="3175" y="24305"/>
                      </a:lnTo>
                      <a:lnTo>
                        <a:pt x="3175" y="3174"/>
                      </a:lnTo>
                      <a:close/>
                      <a:moveTo>
                        <a:pt x="1" y="0"/>
                      </a:moveTo>
                      <a:lnTo>
                        <a:pt x="1" y="27480"/>
                      </a:lnTo>
                      <a:lnTo>
                        <a:pt x="29186" y="27480"/>
                      </a:lnTo>
                      <a:lnTo>
                        <a:pt x="29186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411" name="Google Shape;411;p29"/>
              <p:cNvGrpSpPr/>
              <p:nvPr/>
            </p:nvGrpSpPr>
            <p:grpSpPr>
              <a:xfrm>
                <a:off x="2402677" y="1400288"/>
                <a:ext cx="879245" cy="826249"/>
                <a:chOff x="2402677" y="1400288"/>
                <a:chExt cx="879245" cy="826249"/>
              </a:xfrm>
            </p:grpSpPr>
            <p:sp>
              <p:nvSpPr>
                <p:cNvPr id="412" name="Google Shape;412;p29"/>
                <p:cNvSpPr/>
                <p:nvPr/>
              </p:nvSpPr>
              <p:spPr>
                <a:xfrm>
                  <a:off x="2437874" y="1435529"/>
                  <a:ext cx="808806" cy="755766"/>
                </a:xfrm>
                <a:custGeom>
                  <a:rect b="b" l="l" r="r" t="t"/>
                  <a:pathLst>
                    <a:path extrusionOk="0" h="34055" w="36445">
                      <a:moveTo>
                        <a:pt x="1" y="1"/>
                      </a:moveTo>
                      <a:lnTo>
                        <a:pt x="1" y="34055"/>
                      </a:lnTo>
                      <a:lnTo>
                        <a:pt x="36445" y="34055"/>
                      </a:lnTo>
                      <a:lnTo>
                        <a:pt x="36445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29"/>
                <p:cNvSpPr/>
                <p:nvPr/>
              </p:nvSpPr>
              <p:spPr>
                <a:xfrm>
                  <a:off x="2663612" y="1435529"/>
                  <a:ext cx="583086" cy="601461"/>
                </a:xfrm>
                <a:custGeom>
                  <a:rect b="b" l="l" r="r" t="t"/>
                  <a:pathLst>
                    <a:path extrusionOk="0" h="27102" w="26274">
                      <a:moveTo>
                        <a:pt x="0" y="1"/>
                      </a:moveTo>
                      <a:cubicBezTo>
                        <a:pt x="292" y="3003"/>
                        <a:pt x="1179" y="5759"/>
                        <a:pt x="3060" y="8267"/>
                      </a:cubicBezTo>
                      <a:cubicBezTo>
                        <a:pt x="4507" y="10679"/>
                        <a:pt x="6834" y="11038"/>
                        <a:pt x="9328" y="11038"/>
                      </a:cubicBezTo>
                      <a:cubicBezTo>
                        <a:pt x="10386" y="11038"/>
                        <a:pt x="11473" y="10974"/>
                        <a:pt x="12536" y="10974"/>
                      </a:cubicBezTo>
                      <a:cubicBezTo>
                        <a:pt x="13090" y="10974"/>
                        <a:pt x="13638" y="10991"/>
                        <a:pt x="14171" y="11045"/>
                      </a:cubicBezTo>
                      <a:cubicBezTo>
                        <a:pt x="20917" y="11838"/>
                        <a:pt x="14964" y="21759"/>
                        <a:pt x="18536" y="24934"/>
                      </a:cubicBezTo>
                      <a:cubicBezTo>
                        <a:pt x="20074" y="26471"/>
                        <a:pt x="21736" y="27101"/>
                        <a:pt x="23465" y="27101"/>
                      </a:cubicBezTo>
                      <a:cubicBezTo>
                        <a:pt x="24385" y="27101"/>
                        <a:pt x="25324" y="26923"/>
                        <a:pt x="26274" y="26608"/>
                      </a:cubicBezTo>
                      <a:lnTo>
                        <a:pt x="26274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29"/>
                <p:cNvSpPr/>
                <p:nvPr/>
              </p:nvSpPr>
              <p:spPr>
                <a:xfrm>
                  <a:off x="2437874" y="1666215"/>
                  <a:ext cx="665220" cy="525075"/>
                </a:xfrm>
                <a:custGeom>
                  <a:rect b="b" l="l" r="r" t="t"/>
                  <a:pathLst>
                    <a:path extrusionOk="0" h="23660" w="29975">
                      <a:moveTo>
                        <a:pt x="6869" y="1"/>
                      </a:moveTo>
                      <a:cubicBezTo>
                        <a:pt x="4602" y="1"/>
                        <a:pt x="2252" y="613"/>
                        <a:pt x="1" y="1472"/>
                      </a:cubicBezTo>
                      <a:lnTo>
                        <a:pt x="1" y="23660"/>
                      </a:lnTo>
                      <a:lnTo>
                        <a:pt x="29974" y="23660"/>
                      </a:lnTo>
                      <a:cubicBezTo>
                        <a:pt x="29531" y="21531"/>
                        <a:pt x="28658" y="19598"/>
                        <a:pt x="26724" y="18110"/>
                      </a:cubicBezTo>
                      <a:cubicBezTo>
                        <a:pt x="25242" y="16957"/>
                        <a:pt x="23555" y="16693"/>
                        <a:pt x="21777" y="16693"/>
                      </a:cubicBezTo>
                      <a:cubicBezTo>
                        <a:pt x="20268" y="16693"/>
                        <a:pt x="18693" y="16883"/>
                        <a:pt x="17121" y="16883"/>
                      </a:cubicBezTo>
                      <a:cubicBezTo>
                        <a:pt x="16081" y="16883"/>
                        <a:pt x="15042" y="16800"/>
                        <a:pt x="14024" y="16522"/>
                      </a:cubicBezTo>
                      <a:cubicBezTo>
                        <a:pt x="11247" y="15332"/>
                        <a:pt x="12041" y="12555"/>
                        <a:pt x="12834" y="10174"/>
                      </a:cubicBezTo>
                      <a:cubicBezTo>
                        <a:pt x="14422" y="6205"/>
                        <a:pt x="13231" y="1443"/>
                        <a:pt x="9262" y="253"/>
                      </a:cubicBezTo>
                      <a:cubicBezTo>
                        <a:pt x="8481" y="79"/>
                        <a:pt x="7680" y="1"/>
                        <a:pt x="686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29"/>
                <p:cNvSpPr/>
                <p:nvPr/>
              </p:nvSpPr>
              <p:spPr>
                <a:xfrm>
                  <a:off x="2402677" y="1400288"/>
                  <a:ext cx="879245" cy="826249"/>
                </a:xfrm>
                <a:custGeom>
                  <a:rect b="b" l="l" r="r" t="t"/>
                  <a:pathLst>
                    <a:path extrusionOk="0" h="37231" w="39619">
                      <a:moveTo>
                        <a:pt x="36444" y="3176"/>
                      </a:moveTo>
                      <a:lnTo>
                        <a:pt x="36444" y="34056"/>
                      </a:lnTo>
                      <a:lnTo>
                        <a:pt x="3174" y="34056"/>
                      </a:lnTo>
                      <a:lnTo>
                        <a:pt x="3174" y="3176"/>
                      </a:lnTo>
                      <a:close/>
                      <a:moveTo>
                        <a:pt x="0" y="1"/>
                      </a:moveTo>
                      <a:lnTo>
                        <a:pt x="0" y="37231"/>
                      </a:lnTo>
                      <a:lnTo>
                        <a:pt x="39618" y="37231"/>
                      </a:lnTo>
                      <a:lnTo>
                        <a:pt x="39618" y="1"/>
                      </a:ln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16" name="Google Shape;416;p29"/>
            <p:cNvGrpSpPr/>
            <p:nvPr/>
          </p:nvGrpSpPr>
          <p:grpSpPr>
            <a:xfrm>
              <a:off x="886600" y="2083936"/>
              <a:ext cx="3137921" cy="2675482"/>
              <a:chOff x="886600" y="2083936"/>
              <a:chExt cx="3137921" cy="2675482"/>
            </a:xfrm>
          </p:grpSpPr>
          <p:sp>
            <p:nvSpPr>
              <p:cNvPr id="417" name="Google Shape;417;p29"/>
              <p:cNvSpPr/>
              <p:nvPr/>
            </p:nvSpPr>
            <p:spPr>
              <a:xfrm>
                <a:off x="886600" y="3482126"/>
                <a:ext cx="3043945" cy="1117548"/>
              </a:xfrm>
              <a:custGeom>
                <a:rect b="b" l="l" r="r" t="t"/>
                <a:pathLst>
                  <a:path extrusionOk="0" h="50357" w="137161">
                    <a:moveTo>
                      <a:pt x="54608" y="0"/>
                    </a:moveTo>
                    <a:cubicBezTo>
                      <a:pt x="35108" y="0"/>
                      <a:pt x="18099" y="137"/>
                      <a:pt x="14828" y="586"/>
                    </a:cubicBezTo>
                    <a:cubicBezTo>
                      <a:pt x="6467" y="1736"/>
                      <a:pt x="0" y="6158"/>
                      <a:pt x="4719" y="12227"/>
                    </a:cubicBezTo>
                    <a:cubicBezTo>
                      <a:pt x="14145" y="24349"/>
                      <a:pt x="10034" y="50357"/>
                      <a:pt x="10034" y="50357"/>
                    </a:cubicBezTo>
                    <a:lnTo>
                      <a:pt x="129035" y="50357"/>
                    </a:lnTo>
                    <a:cubicBezTo>
                      <a:pt x="129035" y="50357"/>
                      <a:pt x="128238" y="29759"/>
                      <a:pt x="129234" y="24784"/>
                    </a:cubicBezTo>
                    <a:cubicBezTo>
                      <a:pt x="130229" y="19809"/>
                      <a:pt x="137161" y="14607"/>
                      <a:pt x="133291" y="6075"/>
                    </a:cubicBezTo>
                    <a:cubicBezTo>
                      <a:pt x="131284" y="1650"/>
                      <a:pt x="119689" y="332"/>
                      <a:pt x="119689" y="332"/>
                    </a:cubicBezTo>
                    <a:lnTo>
                      <a:pt x="121364" y="332"/>
                    </a:lnTo>
                    <a:cubicBezTo>
                      <a:pt x="121364" y="332"/>
                      <a:pt x="84967" y="0"/>
                      <a:pt x="54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8" name="Google Shape;418;p29"/>
              <p:cNvSpPr/>
              <p:nvPr/>
            </p:nvSpPr>
            <p:spPr>
              <a:xfrm>
                <a:off x="886600" y="3482103"/>
                <a:ext cx="3043945" cy="755055"/>
              </a:xfrm>
              <a:custGeom>
                <a:rect b="b" l="l" r="r" t="t"/>
                <a:pathLst>
                  <a:path extrusionOk="0" h="34023" w="137161">
                    <a:moveTo>
                      <a:pt x="54651" y="1"/>
                    </a:moveTo>
                    <a:cubicBezTo>
                      <a:pt x="35132" y="1"/>
                      <a:pt x="18101" y="138"/>
                      <a:pt x="14827" y="587"/>
                    </a:cubicBezTo>
                    <a:cubicBezTo>
                      <a:pt x="6464" y="1737"/>
                      <a:pt x="0" y="6159"/>
                      <a:pt x="4719" y="12227"/>
                    </a:cubicBezTo>
                    <a:cubicBezTo>
                      <a:pt x="8143" y="16632"/>
                      <a:pt x="9780" y="27866"/>
                      <a:pt x="10478" y="34023"/>
                    </a:cubicBezTo>
                    <a:lnTo>
                      <a:pt x="128844" y="34023"/>
                    </a:lnTo>
                    <a:cubicBezTo>
                      <a:pt x="128922" y="32215"/>
                      <a:pt x="129046" y="25724"/>
                      <a:pt x="129234" y="24785"/>
                    </a:cubicBezTo>
                    <a:cubicBezTo>
                      <a:pt x="130229" y="19810"/>
                      <a:pt x="137161" y="14608"/>
                      <a:pt x="133291" y="6076"/>
                    </a:cubicBezTo>
                    <a:cubicBezTo>
                      <a:pt x="131284" y="1651"/>
                      <a:pt x="119689" y="332"/>
                      <a:pt x="119689" y="332"/>
                    </a:cubicBezTo>
                    <a:lnTo>
                      <a:pt x="121363" y="332"/>
                    </a:lnTo>
                    <a:cubicBezTo>
                      <a:pt x="121363" y="332"/>
                      <a:pt x="85000" y="1"/>
                      <a:pt x="5465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9" name="Google Shape;419;p29"/>
              <p:cNvSpPr/>
              <p:nvPr/>
            </p:nvSpPr>
            <p:spPr>
              <a:xfrm>
                <a:off x="1185239" y="3147447"/>
                <a:ext cx="2409573" cy="878068"/>
              </a:xfrm>
              <a:custGeom>
                <a:rect b="b" l="l" r="r" t="t"/>
                <a:pathLst>
                  <a:path extrusionOk="0" h="39566" w="108576">
                    <a:moveTo>
                      <a:pt x="79246" y="0"/>
                    </a:moveTo>
                    <a:cubicBezTo>
                      <a:pt x="64677" y="0"/>
                      <a:pt x="42243" y="119"/>
                      <a:pt x="27164" y="119"/>
                    </a:cubicBezTo>
                    <a:cubicBezTo>
                      <a:pt x="21761" y="119"/>
                      <a:pt x="17302" y="104"/>
                      <a:pt x="14488" y="63"/>
                    </a:cubicBezTo>
                    <a:cubicBezTo>
                      <a:pt x="14320" y="60"/>
                      <a:pt x="14155" y="59"/>
                      <a:pt x="13992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108575" y="39566"/>
                    </a:lnTo>
                    <a:cubicBezTo>
                      <a:pt x="108575" y="39566"/>
                      <a:pt x="108024" y="15784"/>
                      <a:pt x="107824" y="9416"/>
                    </a:cubicBezTo>
                    <a:cubicBezTo>
                      <a:pt x="107625" y="3048"/>
                      <a:pt x="103048" y="262"/>
                      <a:pt x="91306" y="59"/>
                    </a:cubicBezTo>
                    <a:cubicBezTo>
                      <a:pt x="88822" y="16"/>
                      <a:pt x="84557" y="0"/>
                      <a:pt x="7924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0" name="Google Shape;420;p29"/>
              <p:cNvSpPr/>
              <p:nvPr/>
            </p:nvSpPr>
            <p:spPr>
              <a:xfrm>
                <a:off x="1185239" y="3147447"/>
                <a:ext cx="2390953" cy="864176"/>
              </a:xfrm>
              <a:custGeom>
                <a:rect b="b" l="l" r="r" t="t"/>
                <a:pathLst>
                  <a:path extrusionOk="0" h="38940" w="107737">
                    <a:moveTo>
                      <a:pt x="79280" y="1"/>
                    </a:moveTo>
                    <a:cubicBezTo>
                      <a:pt x="64722" y="1"/>
                      <a:pt x="42289" y="119"/>
                      <a:pt x="27198" y="119"/>
                    </a:cubicBezTo>
                    <a:cubicBezTo>
                      <a:pt x="21780" y="119"/>
                      <a:pt x="17308" y="104"/>
                      <a:pt x="14488" y="63"/>
                    </a:cubicBezTo>
                    <a:cubicBezTo>
                      <a:pt x="14321" y="60"/>
                      <a:pt x="14157" y="59"/>
                      <a:pt x="13994" y="59"/>
                    </a:cubicBezTo>
                    <a:cubicBezTo>
                      <a:pt x="942" y="59"/>
                      <a:pt x="438" y="7824"/>
                      <a:pt x="438" y="7824"/>
                    </a:cubicBezTo>
                    <a:lnTo>
                      <a:pt x="0" y="38918"/>
                    </a:lnTo>
                    <a:lnTo>
                      <a:pt x="3660" y="38940"/>
                    </a:lnTo>
                    <a:lnTo>
                      <a:pt x="4017" y="13508"/>
                    </a:lnTo>
                    <a:cubicBezTo>
                      <a:pt x="4017" y="13508"/>
                      <a:pt x="4521" y="5744"/>
                      <a:pt x="17571" y="5744"/>
                    </a:cubicBezTo>
                    <a:cubicBezTo>
                      <a:pt x="17734" y="5744"/>
                      <a:pt x="17899" y="5745"/>
                      <a:pt x="18067" y="5747"/>
                    </a:cubicBezTo>
                    <a:cubicBezTo>
                      <a:pt x="20880" y="5789"/>
                      <a:pt x="25337" y="5804"/>
                      <a:pt x="30738" y="5804"/>
                    </a:cubicBezTo>
                    <a:cubicBezTo>
                      <a:pt x="45842" y="5804"/>
                      <a:pt x="68329" y="5685"/>
                      <a:pt x="82898" y="5685"/>
                    </a:cubicBezTo>
                    <a:cubicBezTo>
                      <a:pt x="88175" y="5685"/>
                      <a:pt x="92413" y="5700"/>
                      <a:pt x="94886" y="5743"/>
                    </a:cubicBezTo>
                    <a:cubicBezTo>
                      <a:pt x="100959" y="5849"/>
                      <a:pt x="105111" y="6646"/>
                      <a:pt x="107736" y="8271"/>
                    </a:cubicBezTo>
                    <a:cubicBezTo>
                      <a:pt x="107030" y="2712"/>
                      <a:pt x="102320" y="250"/>
                      <a:pt x="91306" y="59"/>
                    </a:cubicBezTo>
                    <a:cubicBezTo>
                      <a:pt x="88828" y="17"/>
                      <a:pt x="84575" y="1"/>
                      <a:pt x="79280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1" name="Google Shape;421;p29"/>
              <p:cNvSpPr/>
              <p:nvPr/>
            </p:nvSpPr>
            <p:spPr>
              <a:xfrm>
                <a:off x="1185239" y="3864340"/>
                <a:ext cx="2409573" cy="161162"/>
              </a:xfrm>
              <a:custGeom>
                <a:rect b="b" l="l" r="r" t="t"/>
                <a:pathLst>
                  <a:path extrusionOk="0" h="7262" w="108576">
                    <a:moveTo>
                      <a:pt x="94" y="0"/>
                    </a:moveTo>
                    <a:lnTo>
                      <a:pt x="0" y="6614"/>
                    </a:lnTo>
                    <a:lnTo>
                      <a:pt x="108575" y="7262"/>
                    </a:lnTo>
                    <a:cubicBezTo>
                      <a:pt x="108575" y="7262"/>
                      <a:pt x="108504" y="4210"/>
                      <a:pt x="10840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2" name="Google Shape;422;p29"/>
              <p:cNvSpPr/>
              <p:nvPr/>
            </p:nvSpPr>
            <p:spPr>
              <a:xfrm>
                <a:off x="3461530" y="3551210"/>
                <a:ext cx="446957" cy="1048440"/>
              </a:xfrm>
              <a:custGeom>
                <a:rect b="b" l="l" r="r" t="t"/>
                <a:pathLst>
                  <a:path extrusionOk="0" h="47243" w="20140">
                    <a:moveTo>
                      <a:pt x="12914" y="0"/>
                    </a:moveTo>
                    <a:cubicBezTo>
                      <a:pt x="7917" y="0"/>
                      <a:pt x="4173" y="8880"/>
                      <a:pt x="2183" y="14669"/>
                    </a:cubicBezTo>
                    <a:cubicBezTo>
                      <a:pt x="1" y="21018"/>
                      <a:pt x="397" y="47243"/>
                      <a:pt x="397" y="47243"/>
                    </a:cubicBezTo>
                    <a:lnTo>
                      <a:pt x="13889" y="47243"/>
                    </a:lnTo>
                    <a:cubicBezTo>
                      <a:pt x="13889" y="47243"/>
                      <a:pt x="13228" y="32394"/>
                      <a:pt x="13161" y="28558"/>
                    </a:cubicBezTo>
                    <a:cubicBezTo>
                      <a:pt x="13096" y="24722"/>
                      <a:pt x="13130" y="22099"/>
                      <a:pt x="16270" y="16455"/>
                    </a:cubicBezTo>
                    <a:cubicBezTo>
                      <a:pt x="19411" y="10811"/>
                      <a:pt x="20139" y="2268"/>
                      <a:pt x="14399" y="260"/>
                    </a:cubicBezTo>
                    <a:cubicBezTo>
                      <a:pt x="13892" y="83"/>
                      <a:pt x="13397" y="0"/>
                      <a:pt x="1291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9"/>
              <p:cNvSpPr/>
              <p:nvPr/>
            </p:nvSpPr>
            <p:spPr>
              <a:xfrm>
                <a:off x="910212" y="3551210"/>
                <a:ext cx="446979" cy="1048440"/>
              </a:xfrm>
              <a:custGeom>
                <a:rect b="b" l="l" r="r" t="t"/>
                <a:pathLst>
                  <a:path extrusionOk="0" h="47243" w="20141">
                    <a:moveTo>
                      <a:pt x="7227" y="0"/>
                    </a:moveTo>
                    <a:cubicBezTo>
                      <a:pt x="6744" y="0"/>
                      <a:pt x="6249" y="83"/>
                      <a:pt x="5742" y="260"/>
                    </a:cubicBezTo>
                    <a:cubicBezTo>
                      <a:pt x="1" y="2268"/>
                      <a:pt x="730" y="10811"/>
                      <a:pt x="3870" y="16455"/>
                    </a:cubicBezTo>
                    <a:cubicBezTo>
                      <a:pt x="7011" y="22099"/>
                      <a:pt x="7045" y="24722"/>
                      <a:pt x="6978" y="28558"/>
                    </a:cubicBezTo>
                    <a:cubicBezTo>
                      <a:pt x="6913" y="32394"/>
                      <a:pt x="6251" y="47243"/>
                      <a:pt x="6251" y="47243"/>
                    </a:cubicBezTo>
                    <a:lnTo>
                      <a:pt x="19743" y="47243"/>
                    </a:lnTo>
                    <a:cubicBezTo>
                      <a:pt x="19743" y="47243"/>
                      <a:pt x="20140" y="21018"/>
                      <a:pt x="17957" y="14669"/>
                    </a:cubicBezTo>
                    <a:cubicBezTo>
                      <a:pt x="15968" y="8880"/>
                      <a:pt x="12223" y="0"/>
                      <a:pt x="72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4" name="Google Shape;424;p29"/>
              <p:cNvSpPr/>
              <p:nvPr/>
            </p:nvSpPr>
            <p:spPr>
              <a:xfrm>
                <a:off x="2480106" y="4451875"/>
                <a:ext cx="337148" cy="259430"/>
              </a:xfrm>
              <a:custGeom>
                <a:rect b="b" l="l" r="r" t="t"/>
                <a:pathLst>
                  <a:path extrusionOk="0" h="11690" w="15192">
                    <a:moveTo>
                      <a:pt x="5594" y="0"/>
                    </a:moveTo>
                    <a:lnTo>
                      <a:pt x="1415" y="464"/>
                    </a:lnTo>
                    <a:cubicBezTo>
                      <a:pt x="1415" y="464"/>
                      <a:pt x="1515" y="2959"/>
                      <a:pt x="757" y="3939"/>
                    </a:cubicBezTo>
                    <a:cubicBezTo>
                      <a:pt x="1" y="4920"/>
                      <a:pt x="747" y="6789"/>
                      <a:pt x="2644" y="7454"/>
                    </a:cubicBezTo>
                    <a:cubicBezTo>
                      <a:pt x="4542" y="8120"/>
                      <a:pt x="5742" y="10378"/>
                      <a:pt x="8071" y="11365"/>
                    </a:cubicBezTo>
                    <a:cubicBezTo>
                      <a:pt x="8608" y="11593"/>
                      <a:pt x="9228" y="11690"/>
                      <a:pt x="9870" y="11690"/>
                    </a:cubicBezTo>
                    <a:cubicBezTo>
                      <a:pt x="12014" y="11690"/>
                      <a:pt x="14403" y="10609"/>
                      <a:pt x="14745" y="9696"/>
                    </a:cubicBezTo>
                    <a:cubicBezTo>
                      <a:pt x="15191" y="8509"/>
                      <a:pt x="12563" y="8894"/>
                      <a:pt x="10496" y="7972"/>
                    </a:cubicBezTo>
                    <a:cubicBezTo>
                      <a:pt x="8428" y="7051"/>
                      <a:pt x="5594" y="0"/>
                      <a:pt x="5594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5" name="Google Shape;425;p29"/>
              <p:cNvSpPr/>
              <p:nvPr/>
            </p:nvSpPr>
            <p:spPr>
              <a:xfrm>
                <a:off x="2480106" y="4506667"/>
                <a:ext cx="337126" cy="204637"/>
              </a:xfrm>
              <a:custGeom>
                <a:rect b="b" l="l" r="r" t="t"/>
                <a:pathLst>
                  <a:path extrusionOk="0" h="9221" w="15191">
                    <a:moveTo>
                      <a:pt x="1286" y="0"/>
                    </a:moveTo>
                    <a:cubicBezTo>
                      <a:pt x="1191" y="562"/>
                      <a:pt x="1031" y="1116"/>
                      <a:pt x="757" y="1470"/>
                    </a:cubicBezTo>
                    <a:cubicBezTo>
                      <a:pt x="1" y="2451"/>
                      <a:pt x="746" y="4319"/>
                      <a:pt x="2644" y="4985"/>
                    </a:cubicBezTo>
                    <a:cubicBezTo>
                      <a:pt x="4542" y="5652"/>
                      <a:pt x="5742" y="7910"/>
                      <a:pt x="8071" y="8896"/>
                    </a:cubicBezTo>
                    <a:cubicBezTo>
                      <a:pt x="8608" y="9124"/>
                      <a:pt x="9228" y="9221"/>
                      <a:pt x="9870" y="9221"/>
                    </a:cubicBezTo>
                    <a:cubicBezTo>
                      <a:pt x="12014" y="9221"/>
                      <a:pt x="14403" y="8140"/>
                      <a:pt x="14745" y="7227"/>
                    </a:cubicBezTo>
                    <a:cubicBezTo>
                      <a:pt x="15190" y="6040"/>
                      <a:pt x="12562" y="6425"/>
                      <a:pt x="10496" y="5503"/>
                    </a:cubicBezTo>
                    <a:cubicBezTo>
                      <a:pt x="9710" y="5153"/>
                      <a:pt x="8815" y="3919"/>
                      <a:pt x="8006" y="2523"/>
                    </a:cubicBezTo>
                    <a:cubicBezTo>
                      <a:pt x="7346" y="3047"/>
                      <a:pt x="6687" y="3265"/>
                      <a:pt x="6045" y="3265"/>
                    </a:cubicBezTo>
                    <a:cubicBezTo>
                      <a:pt x="4187" y="3265"/>
                      <a:pt x="2472" y="1446"/>
                      <a:pt x="128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9"/>
              <p:cNvSpPr/>
              <p:nvPr/>
            </p:nvSpPr>
            <p:spPr>
              <a:xfrm>
                <a:off x="2483479" y="4545792"/>
                <a:ext cx="326696" cy="165512"/>
              </a:xfrm>
              <a:custGeom>
                <a:rect b="b" l="l" r="r" t="t"/>
                <a:pathLst>
                  <a:path extrusionOk="0" h="7458" w="14721">
                    <a:moveTo>
                      <a:pt x="440" y="0"/>
                    </a:moveTo>
                    <a:lnTo>
                      <a:pt x="440" y="0"/>
                    </a:lnTo>
                    <a:cubicBezTo>
                      <a:pt x="0" y="1022"/>
                      <a:pt x="768" y="2617"/>
                      <a:pt x="2492" y="3222"/>
                    </a:cubicBezTo>
                    <a:cubicBezTo>
                      <a:pt x="4390" y="3887"/>
                      <a:pt x="5590" y="6146"/>
                      <a:pt x="7919" y="7133"/>
                    </a:cubicBezTo>
                    <a:cubicBezTo>
                      <a:pt x="8456" y="7361"/>
                      <a:pt x="9076" y="7458"/>
                      <a:pt x="9718" y="7458"/>
                    </a:cubicBezTo>
                    <a:cubicBezTo>
                      <a:pt x="11862" y="7458"/>
                      <a:pt x="14251" y="6377"/>
                      <a:pt x="14593" y="5463"/>
                    </a:cubicBezTo>
                    <a:cubicBezTo>
                      <a:pt x="14720" y="5127"/>
                      <a:pt x="14593" y="4919"/>
                      <a:pt x="14307" y="4770"/>
                    </a:cubicBezTo>
                    <a:cubicBezTo>
                      <a:pt x="13507" y="5549"/>
                      <a:pt x="11550" y="6301"/>
                      <a:pt x="9762" y="6301"/>
                    </a:cubicBezTo>
                    <a:cubicBezTo>
                      <a:pt x="9120" y="6301"/>
                      <a:pt x="8500" y="6204"/>
                      <a:pt x="7964" y="5977"/>
                    </a:cubicBezTo>
                    <a:cubicBezTo>
                      <a:pt x="5635" y="4990"/>
                      <a:pt x="4435" y="2730"/>
                      <a:pt x="2538" y="2064"/>
                    </a:cubicBezTo>
                    <a:cubicBezTo>
                      <a:pt x="1390" y="1662"/>
                      <a:pt x="667" y="820"/>
                      <a:pt x="4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9"/>
              <p:cNvSpPr/>
              <p:nvPr/>
            </p:nvSpPr>
            <p:spPr>
              <a:xfrm>
                <a:off x="2511485" y="4462105"/>
                <a:ext cx="399" cy="3906"/>
              </a:xfrm>
              <a:custGeom>
                <a:rect b="b" l="l" r="r" t="t"/>
                <a:pathLst>
                  <a:path extrusionOk="0" h="176" w="18">
                    <a:moveTo>
                      <a:pt x="18" y="0"/>
                    </a:moveTo>
                    <a:lnTo>
                      <a:pt x="1" y="3"/>
                    </a:lnTo>
                    <a:cubicBezTo>
                      <a:pt x="1" y="3"/>
                      <a:pt x="3" y="69"/>
                      <a:pt x="4" y="176"/>
                    </a:cubicBezTo>
                    <a:cubicBezTo>
                      <a:pt x="10" y="117"/>
                      <a:pt x="14" y="58"/>
                      <a:pt x="18" y="0"/>
                    </a:cubicBezTo>
                    <a:close/>
                  </a:path>
                </a:pathLst>
              </a:custGeom>
              <a:solidFill>
                <a:srgbClr val="9B839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9"/>
              <p:cNvSpPr/>
              <p:nvPr/>
            </p:nvSpPr>
            <p:spPr>
              <a:xfrm>
                <a:off x="2319523" y="4451875"/>
                <a:ext cx="304437" cy="307544"/>
              </a:xfrm>
              <a:custGeom>
                <a:rect b="b" l="l" r="r" t="t"/>
                <a:pathLst>
                  <a:path extrusionOk="0" h="13858" w="13718">
                    <a:moveTo>
                      <a:pt x="3446" y="0"/>
                    </a:moveTo>
                    <a:cubicBezTo>
                      <a:pt x="3446" y="0"/>
                      <a:pt x="2701" y="2383"/>
                      <a:pt x="1659" y="3053"/>
                    </a:cubicBezTo>
                    <a:cubicBezTo>
                      <a:pt x="617" y="3722"/>
                      <a:pt x="0" y="5663"/>
                      <a:pt x="1564" y="6929"/>
                    </a:cubicBezTo>
                    <a:cubicBezTo>
                      <a:pt x="3127" y="8193"/>
                      <a:pt x="4190" y="10792"/>
                      <a:pt x="6051" y="12505"/>
                    </a:cubicBezTo>
                    <a:cubicBezTo>
                      <a:pt x="7087" y="13458"/>
                      <a:pt x="8838" y="13858"/>
                      <a:pt x="10328" y="13858"/>
                    </a:cubicBezTo>
                    <a:cubicBezTo>
                      <a:pt x="11515" y="13858"/>
                      <a:pt x="12536" y="13604"/>
                      <a:pt x="12899" y="13175"/>
                    </a:cubicBezTo>
                    <a:cubicBezTo>
                      <a:pt x="13717" y="12207"/>
                      <a:pt x="11112" y="11687"/>
                      <a:pt x="9475" y="10124"/>
                    </a:cubicBezTo>
                    <a:cubicBezTo>
                      <a:pt x="7838" y="8560"/>
                      <a:pt x="7538" y="968"/>
                      <a:pt x="7538" y="968"/>
                    </a:cubicBezTo>
                    <a:lnTo>
                      <a:pt x="3446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9"/>
              <p:cNvSpPr/>
              <p:nvPr/>
            </p:nvSpPr>
            <p:spPr>
              <a:xfrm>
                <a:off x="2319523" y="4503360"/>
                <a:ext cx="304415" cy="256035"/>
              </a:xfrm>
              <a:custGeom>
                <a:rect b="b" l="l" r="r" t="t"/>
                <a:pathLst>
                  <a:path extrusionOk="0" h="11537" w="13717">
                    <a:moveTo>
                      <a:pt x="2356" y="0"/>
                    </a:moveTo>
                    <a:cubicBezTo>
                      <a:pt x="2145" y="306"/>
                      <a:pt x="1911" y="569"/>
                      <a:pt x="1659" y="731"/>
                    </a:cubicBezTo>
                    <a:cubicBezTo>
                      <a:pt x="616" y="1402"/>
                      <a:pt x="0" y="3343"/>
                      <a:pt x="1563" y="4608"/>
                    </a:cubicBezTo>
                    <a:cubicBezTo>
                      <a:pt x="3126" y="5873"/>
                      <a:pt x="4189" y="8473"/>
                      <a:pt x="6051" y="10184"/>
                    </a:cubicBezTo>
                    <a:cubicBezTo>
                      <a:pt x="7087" y="11137"/>
                      <a:pt x="8839" y="11537"/>
                      <a:pt x="10329" y="11537"/>
                    </a:cubicBezTo>
                    <a:cubicBezTo>
                      <a:pt x="11515" y="11537"/>
                      <a:pt x="12535" y="11283"/>
                      <a:pt x="12898" y="10854"/>
                    </a:cubicBezTo>
                    <a:cubicBezTo>
                      <a:pt x="13716" y="9885"/>
                      <a:pt x="11112" y="9366"/>
                      <a:pt x="9475" y="7804"/>
                    </a:cubicBezTo>
                    <a:cubicBezTo>
                      <a:pt x="8966" y="7317"/>
                      <a:pt x="8586" y="6248"/>
                      <a:pt x="8304" y="5005"/>
                    </a:cubicBezTo>
                    <a:cubicBezTo>
                      <a:pt x="8041" y="5420"/>
                      <a:pt x="7638" y="5656"/>
                      <a:pt x="7181" y="5656"/>
                    </a:cubicBezTo>
                    <a:cubicBezTo>
                      <a:pt x="6885" y="5656"/>
                      <a:pt x="6566" y="5557"/>
                      <a:pt x="6247" y="5344"/>
                    </a:cubicBezTo>
                    <a:cubicBezTo>
                      <a:pt x="4324" y="3806"/>
                      <a:pt x="3151" y="2261"/>
                      <a:pt x="235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0" name="Google Shape;430;p29"/>
              <p:cNvSpPr/>
              <p:nvPr/>
            </p:nvSpPr>
            <p:spPr>
              <a:xfrm>
                <a:off x="2329377" y="4540244"/>
                <a:ext cx="282089" cy="219173"/>
              </a:xfrm>
              <a:custGeom>
                <a:rect b="b" l="l" r="r" t="t"/>
                <a:pathLst>
                  <a:path extrusionOk="0" h="9876" w="12711">
                    <a:moveTo>
                      <a:pt x="423" y="1"/>
                    </a:moveTo>
                    <a:lnTo>
                      <a:pt x="423" y="1"/>
                    </a:lnTo>
                    <a:cubicBezTo>
                      <a:pt x="0" y="878"/>
                      <a:pt x="41" y="2073"/>
                      <a:pt x="1120" y="2947"/>
                    </a:cubicBezTo>
                    <a:cubicBezTo>
                      <a:pt x="2683" y="4211"/>
                      <a:pt x="3745" y="6811"/>
                      <a:pt x="5607" y="8523"/>
                    </a:cubicBezTo>
                    <a:cubicBezTo>
                      <a:pt x="6644" y="9475"/>
                      <a:pt x="8396" y="9875"/>
                      <a:pt x="9886" y="9875"/>
                    </a:cubicBezTo>
                    <a:cubicBezTo>
                      <a:pt x="11072" y="9875"/>
                      <a:pt x="12092" y="9622"/>
                      <a:pt x="12455" y="9193"/>
                    </a:cubicBezTo>
                    <a:cubicBezTo>
                      <a:pt x="12711" y="8891"/>
                      <a:pt x="12631" y="8632"/>
                      <a:pt x="12351" y="8370"/>
                    </a:cubicBezTo>
                    <a:cubicBezTo>
                      <a:pt x="11859" y="8638"/>
                      <a:pt x="11039" y="8790"/>
                      <a:pt x="10121" y="8790"/>
                    </a:cubicBezTo>
                    <a:cubicBezTo>
                      <a:pt x="8635" y="8790"/>
                      <a:pt x="6890" y="8391"/>
                      <a:pt x="5855" y="7439"/>
                    </a:cubicBezTo>
                    <a:cubicBezTo>
                      <a:pt x="3993" y="5728"/>
                      <a:pt x="2931" y="3128"/>
                      <a:pt x="1368" y="1863"/>
                    </a:cubicBezTo>
                    <a:cubicBezTo>
                      <a:pt x="692" y="1315"/>
                      <a:pt x="425" y="643"/>
                      <a:pt x="42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1" name="Google Shape;431;p29"/>
              <p:cNvSpPr/>
              <p:nvPr/>
            </p:nvSpPr>
            <p:spPr>
              <a:xfrm>
                <a:off x="2207542" y="3273609"/>
                <a:ext cx="184819" cy="295804"/>
              </a:xfrm>
              <a:custGeom>
                <a:rect b="b" l="l" r="r" t="t"/>
                <a:pathLst>
                  <a:path extrusionOk="0" h="13329" w="8328">
                    <a:moveTo>
                      <a:pt x="0" y="0"/>
                    </a:moveTo>
                    <a:cubicBezTo>
                      <a:pt x="0" y="1"/>
                      <a:pt x="1292" y="11678"/>
                      <a:pt x="2725" y="12976"/>
                    </a:cubicBezTo>
                    <a:cubicBezTo>
                      <a:pt x="3178" y="13222"/>
                      <a:pt x="3668" y="13329"/>
                      <a:pt x="4156" y="13329"/>
                    </a:cubicBezTo>
                    <a:cubicBezTo>
                      <a:pt x="6248" y="13329"/>
                      <a:pt x="8328" y="11381"/>
                      <a:pt x="7483" y="10109"/>
                    </a:cubicBezTo>
                    <a:cubicBezTo>
                      <a:pt x="6440" y="8541"/>
                      <a:pt x="3351" y="332"/>
                      <a:pt x="3351" y="33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9"/>
              <p:cNvSpPr/>
              <p:nvPr/>
            </p:nvSpPr>
            <p:spPr>
              <a:xfrm>
                <a:off x="1822375" y="2872620"/>
                <a:ext cx="135951" cy="138748"/>
              </a:xfrm>
              <a:custGeom>
                <a:rect b="b" l="l" r="r" t="t"/>
                <a:pathLst>
                  <a:path extrusionOk="0" h="6252" w="6126">
                    <a:moveTo>
                      <a:pt x="3063" y="1"/>
                    </a:moveTo>
                    <a:cubicBezTo>
                      <a:pt x="1372" y="1"/>
                      <a:pt x="0" y="1399"/>
                      <a:pt x="0" y="3126"/>
                    </a:cubicBezTo>
                    <a:cubicBezTo>
                      <a:pt x="0" y="4852"/>
                      <a:pt x="1372" y="6251"/>
                      <a:pt x="3063" y="6251"/>
                    </a:cubicBezTo>
                    <a:cubicBezTo>
                      <a:pt x="4754" y="6251"/>
                      <a:pt x="6126" y="4852"/>
                      <a:pt x="6126" y="3126"/>
                    </a:cubicBezTo>
                    <a:cubicBezTo>
                      <a:pt x="6126" y="1399"/>
                      <a:pt x="4754" y="1"/>
                      <a:pt x="3063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9"/>
              <p:cNvSpPr/>
              <p:nvPr/>
            </p:nvSpPr>
            <p:spPr>
              <a:xfrm>
                <a:off x="2061984" y="3630480"/>
                <a:ext cx="762690" cy="857496"/>
              </a:xfrm>
              <a:custGeom>
                <a:rect b="b" l="l" r="r" t="t"/>
                <a:pathLst>
                  <a:path extrusionOk="0" h="38639" w="34367">
                    <a:moveTo>
                      <a:pt x="21109" y="0"/>
                    </a:moveTo>
                    <a:cubicBezTo>
                      <a:pt x="14584" y="0"/>
                      <a:pt x="7960" y="733"/>
                      <a:pt x="7960" y="733"/>
                    </a:cubicBezTo>
                    <a:lnTo>
                      <a:pt x="920" y="6655"/>
                    </a:lnTo>
                    <a:lnTo>
                      <a:pt x="970" y="7430"/>
                    </a:lnTo>
                    <a:cubicBezTo>
                      <a:pt x="970" y="7430"/>
                      <a:pt x="1" y="13053"/>
                      <a:pt x="6591" y="13246"/>
                    </a:cubicBezTo>
                    <a:cubicBezTo>
                      <a:pt x="6693" y="13248"/>
                      <a:pt x="6796" y="13250"/>
                      <a:pt x="6901" y="13250"/>
                    </a:cubicBezTo>
                    <a:cubicBezTo>
                      <a:pt x="13566" y="13250"/>
                      <a:pt x="25745" y="7302"/>
                      <a:pt x="25746" y="7302"/>
                    </a:cubicBezTo>
                    <a:lnTo>
                      <a:pt x="25746" y="7302"/>
                    </a:lnTo>
                    <a:lnTo>
                      <a:pt x="19580" y="37670"/>
                    </a:lnTo>
                    <a:lnTo>
                      <a:pt x="25976" y="38639"/>
                    </a:lnTo>
                    <a:cubicBezTo>
                      <a:pt x="25976" y="38639"/>
                      <a:pt x="34366" y="6310"/>
                      <a:pt x="33636" y="3044"/>
                    </a:cubicBezTo>
                    <a:cubicBezTo>
                      <a:pt x="33097" y="628"/>
                      <a:pt x="27145" y="0"/>
                      <a:pt x="2110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9"/>
              <p:cNvSpPr/>
              <p:nvPr/>
            </p:nvSpPr>
            <p:spPr>
              <a:xfrm>
                <a:off x="1905840" y="3667363"/>
                <a:ext cx="810093" cy="840008"/>
              </a:xfrm>
              <a:custGeom>
                <a:rect b="b" l="l" r="r" t="t"/>
                <a:pathLst>
                  <a:path extrusionOk="0" h="37851" w="36503">
                    <a:moveTo>
                      <a:pt x="25936" y="0"/>
                    </a:moveTo>
                    <a:cubicBezTo>
                      <a:pt x="19762" y="0"/>
                      <a:pt x="13012" y="609"/>
                      <a:pt x="13012" y="609"/>
                    </a:cubicBezTo>
                    <a:lnTo>
                      <a:pt x="1996" y="5865"/>
                    </a:lnTo>
                    <a:lnTo>
                      <a:pt x="0" y="8664"/>
                    </a:lnTo>
                    <a:cubicBezTo>
                      <a:pt x="0" y="8664"/>
                      <a:pt x="487" y="13709"/>
                      <a:pt x="7077" y="13902"/>
                    </a:cubicBezTo>
                    <a:cubicBezTo>
                      <a:pt x="7193" y="13906"/>
                      <a:pt x="7311" y="13908"/>
                      <a:pt x="7430" y="13908"/>
                    </a:cubicBezTo>
                    <a:cubicBezTo>
                      <a:pt x="14084" y="13908"/>
                      <a:pt x="25578" y="8662"/>
                      <a:pt x="25579" y="8662"/>
                    </a:cubicBezTo>
                    <a:lnTo>
                      <a:pt x="25579" y="8662"/>
                    </a:lnTo>
                    <a:lnTo>
                      <a:pt x="20656" y="36882"/>
                    </a:lnTo>
                    <a:lnTo>
                      <a:pt x="27053" y="37851"/>
                    </a:lnTo>
                    <a:cubicBezTo>
                      <a:pt x="27053" y="37851"/>
                      <a:pt x="36502" y="5187"/>
                      <a:pt x="35920" y="1892"/>
                    </a:cubicBezTo>
                    <a:cubicBezTo>
                      <a:pt x="35658" y="408"/>
                      <a:pt x="30990" y="0"/>
                      <a:pt x="2593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9"/>
              <p:cNvSpPr/>
              <p:nvPr/>
            </p:nvSpPr>
            <p:spPr>
              <a:xfrm>
                <a:off x="1747699" y="2600723"/>
                <a:ext cx="520658" cy="539145"/>
              </a:xfrm>
              <a:custGeom>
                <a:rect b="b" l="l" r="r" t="t"/>
                <a:pathLst>
                  <a:path extrusionOk="0" h="24294" w="23461">
                    <a:moveTo>
                      <a:pt x="10743" y="0"/>
                    </a:moveTo>
                    <a:cubicBezTo>
                      <a:pt x="8084" y="0"/>
                      <a:pt x="5311" y="1494"/>
                      <a:pt x="3365" y="3916"/>
                    </a:cubicBezTo>
                    <a:cubicBezTo>
                      <a:pt x="1161" y="6660"/>
                      <a:pt x="1" y="15707"/>
                      <a:pt x="1006" y="19545"/>
                    </a:cubicBezTo>
                    <a:cubicBezTo>
                      <a:pt x="2128" y="23833"/>
                      <a:pt x="6857" y="24293"/>
                      <a:pt x="8835" y="24293"/>
                    </a:cubicBezTo>
                    <a:cubicBezTo>
                      <a:pt x="9376" y="24293"/>
                      <a:pt x="9712" y="24259"/>
                      <a:pt x="9712" y="24259"/>
                    </a:cubicBezTo>
                    <a:cubicBezTo>
                      <a:pt x="9712" y="24259"/>
                      <a:pt x="10598" y="22561"/>
                      <a:pt x="10825" y="21001"/>
                    </a:cubicBezTo>
                    <a:cubicBezTo>
                      <a:pt x="10054" y="20642"/>
                      <a:pt x="8705" y="19312"/>
                      <a:pt x="7466" y="17353"/>
                    </a:cubicBezTo>
                    <a:cubicBezTo>
                      <a:pt x="5958" y="17237"/>
                      <a:pt x="4251" y="15255"/>
                      <a:pt x="5137" y="13779"/>
                    </a:cubicBezTo>
                    <a:cubicBezTo>
                      <a:pt x="8235" y="13337"/>
                      <a:pt x="15246" y="5294"/>
                      <a:pt x="15247" y="5294"/>
                    </a:cubicBezTo>
                    <a:lnTo>
                      <a:pt x="15247" y="5294"/>
                    </a:lnTo>
                    <a:lnTo>
                      <a:pt x="11513" y="22479"/>
                    </a:lnTo>
                    <a:cubicBezTo>
                      <a:pt x="11513" y="22479"/>
                      <a:pt x="12312" y="22320"/>
                      <a:pt x="13172" y="22320"/>
                    </a:cubicBezTo>
                    <a:cubicBezTo>
                      <a:pt x="14157" y="22320"/>
                      <a:pt x="15221" y="22529"/>
                      <a:pt x="15247" y="23422"/>
                    </a:cubicBezTo>
                    <a:cubicBezTo>
                      <a:pt x="23460" y="20474"/>
                      <a:pt x="19400" y="1945"/>
                      <a:pt x="15247" y="1777"/>
                    </a:cubicBezTo>
                    <a:cubicBezTo>
                      <a:pt x="13927" y="550"/>
                      <a:pt x="12356" y="0"/>
                      <a:pt x="10743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9"/>
              <p:cNvSpPr/>
              <p:nvPr/>
            </p:nvSpPr>
            <p:spPr>
              <a:xfrm>
                <a:off x="2003175" y="2640314"/>
                <a:ext cx="264046" cy="480224"/>
              </a:xfrm>
              <a:custGeom>
                <a:rect b="b" l="l" r="r" t="t"/>
                <a:pathLst>
                  <a:path extrusionOk="0" h="21639" w="11898">
                    <a:moveTo>
                      <a:pt x="3811" y="0"/>
                    </a:moveTo>
                    <a:lnTo>
                      <a:pt x="3811" y="0"/>
                    </a:lnTo>
                    <a:cubicBezTo>
                      <a:pt x="6661" y="5007"/>
                      <a:pt x="7868" y="17146"/>
                      <a:pt x="1354" y="19483"/>
                    </a:cubicBezTo>
                    <a:cubicBezTo>
                      <a:pt x="1338" y="18963"/>
                      <a:pt x="970" y="18675"/>
                      <a:pt x="472" y="18526"/>
                    </a:cubicBezTo>
                    <a:lnTo>
                      <a:pt x="1" y="20695"/>
                    </a:lnTo>
                    <a:cubicBezTo>
                      <a:pt x="1" y="20695"/>
                      <a:pt x="800" y="20536"/>
                      <a:pt x="1659" y="20536"/>
                    </a:cubicBezTo>
                    <a:cubicBezTo>
                      <a:pt x="2645" y="20536"/>
                      <a:pt x="3708" y="20745"/>
                      <a:pt x="3735" y="21638"/>
                    </a:cubicBezTo>
                    <a:cubicBezTo>
                      <a:pt x="11897" y="18709"/>
                      <a:pt x="7936" y="390"/>
                      <a:pt x="3811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9"/>
              <p:cNvSpPr/>
              <p:nvPr/>
            </p:nvSpPr>
            <p:spPr>
              <a:xfrm>
                <a:off x="1675907" y="3079229"/>
                <a:ext cx="641008" cy="821855"/>
              </a:xfrm>
              <a:custGeom>
                <a:rect b="b" l="l" r="r" t="t"/>
                <a:pathLst>
                  <a:path extrusionOk="0" h="37033" w="28884">
                    <a:moveTo>
                      <a:pt x="12482" y="0"/>
                    </a:moveTo>
                    <a:cubicBezTo>
                      <a:pt x="12482" y="0"/>
                      <a:pt x="6494" y="383"/>
                      <a:pt x="3975" y="2225"/>
                    </a:cubicBezTo>
                    <a:cubicBezTo>
                      <a:pt x="1454" y="4066"/>
                      <a:pt x="0" y="12692"/>
                      <a:pt x="0" y="12692"/>
                    </a:cubicBezTo>
                    <a:lnTo>
                      <a:pt x="7321" y="14958"/>
                    </a:lnTo>
                    <a:cubicBezTo>
                      <a:pt x="7321" y="14958"/>
                      <a:pt x="638" y="27045"/>
                      <a:pt x="10824" y="37032"/>
                    </a:cubicBezTo>
                    <a:cubicBezTo>
                      <a:pt x="17414" y="30055"/>
                      <a:pt x="24813" y="26165"/>
                      <a:pt x="28884" y="25196"/>
                    </a:cubicBezTo>
                    <a:cubicBezTo>
                      <a:pt x="25588" y="16085"/>
                      <a:pt x="25610" y="12164"/>
                      <a:pt x="25610" y="12164"/>
                    </a:cubicBezTo>
                    <a:lnTo>
                      <a:pt x="28392" y="11112"/>
                    </a:lnTo>
                    <a:cubicBezTo>
                      <a:pt x="28392" y="11112"/>
                      <a:pt x="26247" y="5582"/>
                      <a:pt x="21950" y="2093"/>
                    </a:cubicBezTo>
                    <a:cubicBezTo>
                      <a:pt x="19966" y="481"/>
                      <a:pt x="16190" y="381"/>
                      <a:pt x="12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9"/>
              <p:cNvSpPr/>
              <p:nvPr/>
            </p:nvSpPr>
            <p:spPr>
              <a:xfrm>
                <a:off x="1910633" y="2980674"/>
                <a:ext cx="114824" cy="165645"/>
              </a:xfrm>
              <a:custGeom>
                <a:rect b="b" l="l" r="r" t="t"/>
                <a:pathLst>
                  <a:path extrusionOk="0" h="7464" w="5174">
                    <a:moveTo>
                      <a:pt x="295" y="0"/>
                    </a:moveTo>
                    <a:cubicBezTo>
                      <a:pt x="295" y="0"/>
                      <a:pt x="1" y="4760"/>
                      <a:pt x="105" y="5363"/>
                    </a:cubicBezTo>
                    <a:cubicBezTo>
                      <a:pt x="365" y="6871"/>
                      <a:pt x="2131" y="7464"/>
                      <a:pt x="3523" y="7464"/>
                    </a:cubicBezTo>
                    <a:cubicBezTo>
                      <a:pt x="4297" y="7464"/>
                      <a:pt x="4955" y="7280"/>
                      <a:pt x="5173" y="6969"/>
                    </a:cubicBezTo>
                    <a:lnTo>
                      <a:pt x="5173" y="3310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9"/>
              <p:cNvSpPr/>
              <p:nvPr/>
            </p:nvSpPr>
            <p:spPr>
              <a:xfrm>
                <a:off x="1861700" y="2677197"/>
                <a:ext cx="287304" cy="409496"/>
              </a:xfrm>
              <a:custGeom>
                <a:rect b="b" l="l" r="r" t="t"/>
                <a:pathLst>
                  <a:path extrusionOk="0" h="18452" w="12946">
                    <a:moveTo>
                      <a:pt x="7667" y="0"/>
                    </a:moveTo>
                    <a:cubicBezTo>
                      <a:pt x="7621" y="0"/>
                      <a:pt x="7574" y="1"/>
                      <a:pt x="7527" y="2"/>
                    </a:cubicBezTo>
                    <a:cubicBezTo>
                      <a:pt x="4354" y="76"/>
                      <a:pt x="1476" y="7382"/>
                      <a:pt x="1476" y="7382"/>
                    </a:cubicBezTo>
                    <a:cubicBezTo>
                      <a:pt x="1476" y="7382"/>
                      <a:pt x="0" y="16828"/>
                      <a:pt x="8265" y="18452"/>
                    </a:cubicBezTo>
                    <a:cubicBezTo>
                      <a:pt x="11648" y="17530"/>
                      <a:pt x="12545" y="14687"/>
                      <a:pt x="12471" y="10850"/>
                    </a:cubicBezTo>
                    <a:cubicBezTo>
                      <a:pt x="12545" y="8268"/>
                      <a:pt x="12945" y="7087"/>
                      <a:pt x="12487" y="4726"/>
                    </a:cubicBezTo>
                    <a:cubicBezTo>
                      <a:pt x="12036" y="2400"/>
                      <a:pt x="10739" y="0"/>
                      <a:pt x="7667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9"/>
              <p:cNvSpPr/>
              <p:nvPr/>
            </p:nvSpPr>
            <p:spPr>
              <a:xfrm>
                <a:off x="1933624" y="2698435"/>
                <a:ext cx="215378" cy="387370"/>
              </a:xfrm>
              <a:custGeom>
                <a:rect b="b" l="l" r="r" t="t"/>
                <a:pathLst>
                  <a:path extrusionOk="0" h="17455" w="9705">
                    <a:moveTo>
                      <a:pt x="7181" y="0"/>
                    </a:moveTo>
                    <a:cubicBezTo>
                      <a:pt x="7176" y="0"/>
                      <a:pt x="7171" y="0"/>
                      <a:pt x="7166" y="0"/>
                    </a:cubicBezTo>
                    <a:cubicBezTo>
                      <a:pt x="3992" y="74"/>
                      <a:pt x="1115" y="7380"/>
                      <a:pt x="1115" y="7380"/>
                    </a:cubicBezTo>
                    <a:cubicBezTo>
                      <a:pt x="1115" y="7380"/>
                      <a:pt x="1" y="14525"/>
                      <a:pt x="5150" y="17454"/>
                    </a:cubicBezTo>
                    <a:cubicBezTo>
                      <a:pt x="8426" y="16494"/>
                      <a:pt x="9303" y="13680"/>
                      <a:pt x="9230" y="9893"/>
                    </a:cubicBezTo>
                    <a:cubicBezTo>
                      <a:pt x="9304" y="7311"/>
                      <a:pt x="9704" y="6130"/>
                      <a:pt x="9246" y="3769"/>
                    </a:cubicBezTo>
                    <a:cubicBezTo>
                      <a:pt x="8971" y="2353"/>
                      <a:pt x="8380" y="916"/>
                      <a:pt x="7270" y="3"/>
                    </a:cubicBezTo>
                    <a:cubicBezTo>
                      <a:pt x="7239" y="3"/>
                      <a:pt x="7211" y="0"/>
                      <a:pt x="7181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9"/>
              <p:cNvSpPr/>
              <p:nvPr/>
            </p:nvSpPr>
            <p:spPr>
              <a:xfrm>
                <a:off x="1828634" y="2667410"/>
                <a:ext cx="328072" cy="257144"/>
              </a:xfrm>
              <a:custGeom>
                <a:rect b="b" l="l" r="r" t="t"/>
                <a:pathLst>
                  <a:path extrusionOk="0" h="11587" w="14783">
                    <a:moveTo>
                      <a:pt x="9799" y="0"/>
                    </a:moveTo>
                    <a:cubicBezTo>
                      <a:pt x="8715" y="0"/>
                      <a:pt x="7548" y="222"/>
                      <a:pt x="6482" y="649"/>
                    </a:cubicBezTo>
                    <a:cubicBezTo>
                      <a:pt x="3898" y="1682"/>
                      <a:pt x="0" y="7354"/>
                      <a:pt x="530" y="11586"/>
                    </a:cubicBezTo>
                    <a:cubicBezTo>
                      <a:pt x="6360" y="10406"/>
                      <a:pt x="14121" y="6263"/>
                      <a:pt x="14121" y="6263"/>
                    </a:cubicBezTo>
                    <a:cubicBezTo>
                      <a:pt x="14783" y="4939"/>
                      <a:pt x="14309" y="2678"/>
                      <a:pt x="13393" y="1398"/>
                    </a:cubicBezTo>
                    <a:cubicBezTo>
                      <a:pt x="12713" y="449"/>
                      <a:pt x="11340" y="0"/>
                      <a:pt x="9799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9"/>
              <p:cNvSpPr/>
              <p:nvPr/>
            </p:nvSpPr>
            <p:spPr>
              <a:xfrm>
                <a:off x="2153704" y="3352391"/>
                <a:ext cx="220016" cy="158832"/>
              </a:xfrm>
              <a:custGeom>
                <a:rect b="b" l="l" r="r" t="t"/>
                <a:pathLst>
                  <a:path extrusionOk="0" h="7157" w="9914">
                    <a:moveTo>
                      <a:pt x="4534" y="1"/>
                    </a:moveTo>
                    <a:cubicBezTo>
                      <a:pt x="3816" y="1"/>
                      <a:pt x="3754" y="348"/>
                      <a:pt x="3500" y="633"/>
                    </a:cubicBezTo>
                    <a:cubicBezTo>
                      <a:pt x="3152" y="1025"/>
                      <a:pt x="756" y="4947"/>
                      <a:pt x="756" y="4947"/>
                    </a:cubicBezTo>
                    <a:cubicBezTo>
                      <a:pt x="756" y="4947"/>
                      <a:pt x="1" y="6560"/>
                      <a:pt x="756" y="6995"/>
                    </a:cubicBezTo>
                    <a:cubicBezTo>
                      <a:pt x="962" y="7114"/>
                      <a:pt x="1418" y="7157"/>
                      <a:pt x="1973" y="7157"/>
                    </a:cubicBezTo>
                    <a:cubicBezTo>
                      <a:pt x="3454" y="7157"/>
                      <a:pt x="5637" y="6849"/>
                      <a:pt x="5637" y="6849"/>
                    </a:cubicBezTo>
                    <a:cubicBezTo>
                      <a:pt x="5637" y="6849"/>
                      <a:pt x="7060" y="5368"/>
                      <a:pt x="7786" y="4526"/>
                    </a:cubicBezTo>
                    <a:cubicBezTo>
                      <a:pt x="8512" y="3684"/>
                      <a:pt x="9913" y="2038"/>
                      <a:pt x="9884" y="1820"/>
                    </a:cubicBezTo>
                    <a:cubicBezTo>
                      <a:pt x="9830" y="1435"/>
                      <a:pt x="7495" y="604"/>
                      <a:pt x="5665" y="169"/>
                    </a:cubicBezTo>
                    <a:cubicBezTo>
                      <a:pt x="5166" y="50"/>
                      <a:pt x="4804" y="1"/>
                      <a:pt x="453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9"/>
              <p:cNvSpPr/>
              <p:nvPr/>
            </p:nvSpPr>
            <p:spPr>
              <a:xfrm>
                <a:off x="2153859" y="3352391"/>
                <a:ext cx="221437" cy="155126"/>
              </a:xfrm>
              <a:custGeom>
                <a:rect b="b" l="l" r="r" t="t"/>
                <a:pathLst>
                  <a:path extrusionOk="0" h="6990" w="9978">
                    <a:moveTo>
                      <a:pt x="4527" y="1"/>
                    </a:moveTo>
                    <a:cubicBezTo>
                      <a:pt x="3809" y="1"/>
                      <a:pt x="3747" y="348"/>
                      <a:pt x="3493" y="633"/>
                    </a:cubicBezTo>
                    <a:cubicBezTo>
                      <a:pt x="3145" y="1025"/>
                      <a:pt x="749" y="4947"/>
                      <a:pt x="749" y="4947"/>
                    </a:cubicBezTo>
                    <a:cubicBezTo>
                      <a:pt x="749" y="4947"/>
                      <a:pt x="0" y="6547"/>
                      <a:pt x="741" y="6990"/>
                    </a:cubicBezTo>
                    <a:cubicBezTo>
                      <a:pt x="734" y="6378"/>
                      <a:pt x="1075" y="5644"/>
                      <a:pt x="1075" y="5644"/>
                    </a:cubicBezTo>
                    <a:cubicBezTo>
                      <a:pt x="1075" y="5644"/>
                      <a:pt x="3473" y="1723"/>
                      <a:pt x="3821" y="1330"/>
                    </a:cubicBezTo>
                    <a:cubicBezTo>
                      <a:pt x="4074" y="1045"/>
                      <a:pt x="4136" y="698"/>
                      <a:pt x="4855" y="698"/>
                    </a:cubicBezTo>
                    <a:cubicBezTo>
                      <a:pt x="5125" y="698"/>
                      <a:pt x="5486" y="747"/>
                      <a:pt x="5984" y="865"/>
                    </a:cubicBezTo>
                    <a:cubicBezTo>
                      <a:pt x="7354" y="1192"/>
                      <a:pt x="9065" y="1518"/>
                      <a:pt x="9877" y="1820"/>
                    </a:cubicBezTo>
                    <a:cubicBezTo>
                      <a:pt x="9978" y="1638"/>
                      <a:pt x="9753" y="1326"/>
                      <a:pt x="9708" y="1259"/>
                    </a:cubicBezTo>
                    <a:cubicBezTo>
                      <a:pt x="9447" y="867"/>
                      <a:pt x="7488" y="604"/>
                      <a:pt x="5658" y="169"/>
                    </a:cubicBezTo>
                    <a:cubicBezTo>
                      <a:pt x="5159" y="50"/>
                      <a:pt x="4797" y="1"/>
                      <a:pt x="452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9"/>
              <p:cNvSpPr/>
              <p:nvPr/>
            </p:nvSpPr>
            <p:spPr>
              <a:xfrm>
                <a:off x="1634159" y="3354813"/>
                <a:ext cx="879276" cy="376185"/>
              </a:xfrm>
              <a:custGeom>
                <a:rect b="b" l="l" r="r" t="t"/>
                <a:pathLst>
                  <a:path extrusionOk="0" h="16951" w="29190">
                    <a:moveTo>
                      <a:pt x="2919" y="1"/>
                    </a:moveTo>
                    <a:cubicBezTo>
                      <a:pt x="2919" y="1"/>
                      <a:pt x="1" y="11951"/>
                      <a:pt x="693" y="15785"/>
                    </a:cubicBezTo>
                    <a:cubicBezTo>
                      <a:pt x="842" y="16609"/>
                      <a:pt x="1799" y="16950"/>
                      <a:pt x="3248" y="16950"/>
                    </a:cubicBezTo>
                    <a:cubicBezTo>
                      <a:pt x="8541" y="16950"/>
                      <a:pt x="20406" y="12398"/>
                      <a:pt x="23464" y="10208"/>
                    </a:cubicBezTo>
                    <a:cubicBezTo>
                      <a:pt x="27010" y="9512"/>
                      <a:pt x="29098" y="7856"/>
                      <a:pt x="29190" y="5597"/>
                    </a:cubicBezTo>
                    <a:lnTo>
                      <a:pt x="29190" y="5597"/>
                    </a:lnTo>
                    <a:cubicBezTo>
                      <a:pt x="28296" y="5619"/>
                      <a:pt x="27538" y="5634"/>
                      <a:pt x="26902" y="5634"/>
                    </a:cubicBezTo>
                    <a:cubicBezTo>
                      <a:pt x="24995" y="5634"/>
                      <a:pt x="24179" y="5500"/>
                      <a:pt x="24048" y="5016"/>
                    </a:cubicBezTo>
                    <a:cubicBezTo>
                      <a:pt x="23873" y="4370"/>
                      <a:pt x="24483" y="3411"/>
                      <a:pt x="24048" y="3324"/>
                    </a:cubicBezTo>
                    <a:cubicBezTo>
                      <a:pt x="24041" y="3322"/>
                      <a:pt x="24033" y="3322"/>
                      <a:pt x="24025" y="3322"/>
                    </a:cubicBezTo>
                    <a:cubicBezTo>
                      <a:pt x="23563" y="3322"/>
                      <a:pt x="22116" y="5783"/>
                      <a:pt x="21259" y="6897"/>
                    </a:cubicBezTo>
                    <a:cubicBezTo>
                      <a:pt x="20387" y="8029"/>
                      <a:pt x="14810" y="9947"/>
                      <a:pt x="11760" y="10382"/>
                    </a:cubicBezTo>
                    <a:cubicBezTo>
                      <a:pt x="10956" y="10497"/>
                      <a:pt x="10241" y="10539"/>
                      <a:pt x="9625" y="10539"/>
                    </a:cubicBezTo>
                    <a:cubicBezTo>
                      <a:pt x="7903" y="10539"/>
                      <a:pt x="6948" y="10209"/>
                      <a:pt x="6948" y="10209"/>
                    </a:cubicBezTo>
                    <a:lnTo>
                      <a:pt x="8908" y="1854"/>
                    </a:lnTo>
                    <a:lnTo>
                      <a:pt x="2919" y="1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9"/>
              <p:cNvSpPr/>
              <p:nvPr/>
            </p:nvSpPr>
            <p:spPr>
              <a:xfrm>
                <a:off x="2248131" y="3396642"/>
                <a:ext cx="112161" cy="102241"/>
              </a:xfrm>
              <a:custGeom>
                <a:rect b="b" l="l" r="r" t="t"/>
                <a:pathLst>
                  <a:path extrusionOk="0" h="4607" w="5054">
                    <a:moveTo>
                      <a:pt x="2766" y="1"/>
                    </a:moveTo>
                    <a:cubicBezTo>
                      <a:pt x="2599" y="1"/>
                      <a:pt x="2512" y="78"/>
                      <a:pt x="2474" y="136"/>
                    </a:cubicBezTo>
                    <a:cubicBezTo>
                      <a:pt x="2398" y="251"/>
                      <a:pt x="2514" y="600"/>
                      <a:pt x="2964" y="992"/>
                    </a:cubicBezTo>
                    <a:cubicBezTo>
                      <a:pt x="3413" y="1385"/>
                      <a:pt x="3748" y="2067"/>
                      <a:pt x="3748" y="2067"/>
                    </a:cubicBezTo>
                    <a:cubicBezTo>
                      <a:pt x="3748" y="2067"/>
                      <a:pt x="2774" y="1006"/>
                      <a:pt x="2194" y="847"/>
                    </a:cubicBezTo>
                    <a:cubicBezTo>
                      <a:pt x="2068" y="813"/>
                      <a:pt x="1950" y="797"/>
                      <a:pt x="1842" y="797"/>
                    </a:cubicBezTo>
                    <a:cubicBezTo>
                      <a:pt x="1455" y="797"/>
                      <a:pt x="1221" y="1000"/>
                      <a:pt x="1361" y="1239"/>
                    </a:cubicBezTo>
                    <a:cubicBezTo>
                      <a:pt x="1540" y="1544"/>
                      <a:pt x="2412" y="1863"/>
                      <a:pt x="2717" y="2226"/>
                    </a:cubicBezTo>
                    <a:cubicBezTo>
                      <a:pt x="3021" y="2590"/>
                      <a:pt x="3153" y="2908"/>
                      <a:pt x="3153" y="2908"/>
                    </a:cubicBezTo>
                    <a:cubicBezTo>
                      <a:pt x="3153" y="2908"/>
                      <a:pt x="1874" y="2168"/>
                      <a:pt x="1149" y="2038"/>
                    </a:cubicBezTo>
                    <a:cubicBezTo>
                      <a:pt x="1071" y="2024"/>
                      <a:pt x="1000" y="2017"/>
                      <a:pt x="935" y="2017"/>
                    </a:cubicBezTo>
                    <a:cubicBezTo>
                      <a:pt x="387" y="2017"/>
                      <a:pt x="275" y="2470"/>
                      <a:pt x="742" y="2677"/>
                    </a:cubicBezTo>
                    <a:cubicBezTo>
                      <a:pt x="1264" y="2908"/>
                      <a:pt x="2063" y="3345"/>
                      <a:pt x="2223" y="3562"/>
                    </a:cubicBezTo>
                    <a:cubicBezTo>
                      <a:pt x="1804" y="3553"/>
                      <a:pt x="1180" y="3469"/>
                      <a:pt x="734" y="3469"/>
                    </a:cubicBezTo>
                    <a:cubicBezTo>
                      <a:pt x="499" y="3469"/>
                      <a:pt x="313" y="3492"/>
                      <a:pt x="233" y="3562"/>
                    </a:cubicBezTo>
                    <a:cubicBezTo>
                      <a:pt x="1" y="3767"/>
                      <a:pt x="263" y="4260"/>
                      <a:pt x="2034" y="4565"/>
                    </a:cubicBezTo>
                    <a:cubicBezTo>
                      <a:pt x="2203" y="4594"/>
                      <a:pt x="2366" y="4607"/>
                      <a:pt x="2525" y="4607"/>
                    </a:cubicBezTo>
                    <a:cubicBezTo>
                      <a:pt x="4032" y="4607"/>
                      <a:pt x="5053" y="3419"/>
                      <a:pt x="5053" y="3419"/>
                    </a:cubicBezTo>
                    <a:cubicBezTo>
                      <a:pt x="5053" y="3419"/>
                      <a:pt x="4853" y="1283"/>
                      <a:pt x="3564" y="351"/>
                    </a:cubicBezTo>
                    <a:cubicBezTo>
                      <a:pt x="3193" y="82"/>
                      <a:pt x="2938" y="1"/>
                      <a:pt x="2766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9"/>
              <p:cNvSpPr/>
              <p:nvPr/>
            </p:nvSpPr>
            <p:spPr>
              <a:xfrm>
                <a:off x="3320477" y="3674819"/>
                <a:ext cx="122103" cy="116045"/>
              </a:xfrm>
              <a:custGeom>
                <a:rect b="b" l="l" r="r" t="t"/>
                <a:pathLst>
                  <a:path extrusionOk="0" h="5229" w="5502">
                    <a:moveTo>
                      <a:pt x="3652" y="1"/>
                    </a:moveTo>
                    <a:lnTo>
                      <a:pt x="0" y="1892"/>
                    </a:lnTo>
                    <a:lnTo>
                      <a:pt x="1892" y="5229"/>
                    </a:lnTo>
                    <a:lnTo>
                      <a:pt x="5501" y="3258"/>
                    </a:lnTo>
                    <a:lnTo>
                      <a:pt x="3652" y="1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9"/>
              <p:cNvSpPr/>
              <p:nvPr/>
            </p:nvSpPr>
            <p:spPr>
              <a:xfrm>
                <a:off x="3146580" y="3724374"/>
                <a:ext cx="377827" cy="224055"/>
              </a:xfrm>
              <a:custGeom>
                <a:rect b="b" l="l" r="r" t="t"/>
                <a:pathLst>
                  <a:path extrusionOk="0" h="10096" w="17025">
                    <a:moveTo>
                      <a:pt x="13277" y="1"/>
                    </a:moveTo>
                    <a:cubicBezTo>
                      <a:pt x="12780" y="1039"/>
                      <a:pt x="9274" y="2827"/>
                      <a:pt x="9274" y="2827"/>
                    </a:cubicBezTo>
                    <a:cubicBezTo>
                      <a:pt x="9274" y="2827"/>
                      <a:pt x="9191" y="4847"/>
                      <a:pt x="7477" y="5824"/>
                    </a:cubicBezTo>
                    <a:cubicBezTo>
                      <a:pt x="5762" y="6802"/>
                      <a:pt x="1998" y="5688"/>
                      <a:pt x="1061" y="7380"/>
                    </a:cubicBezTo>
                    <a:cubicBezTo>
                      <a:pt x="1" y="9297"/>
                      <a:pt x="4042" y="10095"/>
                      <a:pt x="6968" y="10095"/>
                    </a:cubicBezTo>
                    <a:cubicBezTo>
                      <a:pt x="7882" y="10095"/>
                      <a:pt x="8688" y="10017"/>
                      <a:pt x="9195" y="9871"/>
                    </a:cubicBezTo>
                    <a:cubicBezTo>
                      <a:pt x="11323" y="9256"/>
                      <a:pt x="16222" y="6845"/>
                      <a:pt x="16624" y="5934"/>
                    </a:cubicBezTo>
                    <a:cubicBezTo>
                      <a:pt x="17024" y="5023"/>
                      <a:pt x="16137" y="3927"/>
                      <a:pt x="15333" y="3123"/>
                    </a:cubicBezTo>
                    <a:cubicBezTo>
                      <a:pt x="14530" y="2320"/>
                      <a:pt x="13277" y="1"/>
                      <a:pt x="13277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9"/>
              <p:cNvSpPr/>
              <p:nvPr/>
            </p:nvSpPr>
            <p:spPr>
              <a:xfrm>
                <a:off x="3149154" y="3820843"/>
                <a:ext cx="371236" cy="127540"/>
              </a:xfrm>
              <a:custGeom>
                <a:rect b="b" l="l" r="r" t="t"/>
                <a:pathLst>
                  <a:path extrusionOk="0" h="5747" w="16728">
                    <a:moveTo>
                      <a:pt x="16229" y="0"/>
                    </a:moveTo>
                    <a:cubicBezTo>
                      <a:pt x="16214" y="65"/>
                      <a:pt x="16192" y="131"/>
                      <a:pt x="16165" y="193"/>
                    </a:cubicBezTo>
                    <a:cubicBezTo>
                      <a:pt x="15764" y="1106"/>
                      <a:pt x="10865" y="3516"/>
                      <a:pt x="8737" y="4130"/>
                    </a:cubicBezTo>
                    <a:cubicBezTo>
                      <a:pt x="8231" y="4276"/>
                      <a:pt x="7428" y="4354"/>
                      <a:pt x="6515" y="4354"/>
                    </a:cubicBezTo>
                    <a:cubicBezTo>
                      <a:pt x="4499" y="4354"/>
                      <a:pt x="1952" y="3974"/>
                      <a:pt x="910" y="3110"/>
                    </a:cubicBezTo>
                    <a:lnTo>
                      <a:pt x="910" y="3110"/>
                    </a:lnTo>
                    <a:cubicBezTo>
                      <a:pt x="0" y="4970"/>
                      <a:pt x="3971" y="5747"/>
                      <a:pt x="6855" y="5747"/>
                    </a:cubicBezTo>
                    <a:cubicBezTo>
                      <a:pt x="7768" y="5747"/>
                      <a:pt x="8573" y="5669"/>
                      <a:pt x="9079" y="5523"/>
                    </a:cubicBezTo>
                    <a:cubicBezTo>
                      <a:pt x="11207" y="4909"/>
                      <a:pt x="16106" y="2499"/>
                      <a:pt x="16508" y="1586"/>
                    </a:cubicBezTo>
                    <a:cubicBezTo>
                      <a:pt x="16728" y="1087"/>
                      <a:pt x="16559" y="532"/>
                      <a:pt x="1622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9"/>
              <p:cNvSpPr/>
              <p:nvPr/>
            </p:nvSpPr>
            <p:spPr>
              <a:xfrm>
                <a:off x="2893412" y="2854312"/>
                <a:ext cx="644182" cy="892538"/>
              </a:xfrm>
              <a:custGeom>
                <a:rect b="b" l="l" r="r" t="t"/>
                <a:pathLst>
                  <a:path extrusionOk="0" h="40218" w="29027">
                    <a:moveTo>
                      <a:pt x="6430" y="0"/>
                    </a:moveTo>
                    <a:cubicBezTo>
                      <a:pt x="5762" y="0"/>
                      <a:pt x="5130" y="100"/>
                      <a:pt x="4544" y="314"/>
                    </a:cubicBezTo>
                    <a:cubicBezTo>
                      <a:pt x="3342" y="754"/>
                      <a:pt x="1" y="10133"/>
                      <a:pt x="1448" y="13924"/>
                    </a:cubicBezTo>
                    <a:cubicBezTo>
                      <a:pt x="5244" y="23870"/>
                      <a:pt x="19395" y="40218"/>
                      <a:pt x="19395" y="40218"/>
                    </a:cubicBezTo>
                    <a:lnTo>
                      <a:pt x="23812" y="37965"/>
                    </a:lnTo>
                    <a:cubicBezTo>
                      <a:pt x="23812" y="37965"/>
                      <a:pt x="15222" y="14728"/>
                      <a:pt x="9950" y="12456"/>
                    </a:cubicBezTo>
                    <a:lnTo>
                      <a:pt x="9950" y="12456"/>
                    </a:lnTo>
                    <a:cubicBezTo>
                      <a:pt x="11953" y="12790"/>
                      <a:pt x="20864" y="16542"/>
                      <a:pt x="26108" y="16542"/>
                    </a:cubicBezTo>
                    <a:cubicBezTo>
                      <a:pt x="27321" y="16542"/>
                      <a:pt x="28337" y="16341"/>
                      <a:pt x="29026" y="15852"/>
                    </a:cubicBezTo>
                    <a:cubicBezTo>
                      <a:pt x="29026" y="15852"/>
                      <a:pt x="14860" y="0"/>
                      <a:pt x="643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9"/>
              <p:cNvSpPr/>
              <p:nvPr/>
            </p:nvSpPr>
            <p:spPr>
              <a:xfrm>
                <a:off x="3025189" y="3756553"/>
                <a:ext cx="106790" cy="91455"/>
              </a:xfrm>
              <a:custGeom>
                <a:rect b="b" l="l" r="r" t="t"/>
                <a:pathLst>
                  <a:path extrusionOk="0" h="4121" w="4812">
                    <a:moveTo>
                      <a:pt x="4387" y="0"/>
                    </a:moveTo>
                    <a:lnTo>
                      <a:pt x="1" y="1542"/>
                    </a:lnTo>
                    <a:lnTo>
                      <a:pt x="719" y="4120"/>
                    </a:lnTo>
                    <a:lnTo>
                      <a:pt x="4812" y="3721"/>
                    </a:lnTo>
                    <a:lnTo>
                      <a:pt x="4387" y="0"/>
                    </a:ln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9"/>
              <p:cNvSpPr/>
              <p:nvPr/>
            </p:nvSpPr>
            <p:spPr>
              <a:xfrm>
                <a:off x="2790396" y="2890663"/>
                <a:ext cx="1234125" cy="910580"/>
              </a:xfrm>
              <a:custGeom>
                <a:rect b="b" l="l" r="r" t="t"/>
                <a:pathLst>
                  <a:path extrusionOk="0" h="41031" w="55610">
                    <a:moveTo>
                      <a:pt x="6173" y="0"/>
                    </a:moveTo>
                    <a:cubicBezTo>
                      <a:pt x="5860" y="0"/>
                      <a:pt x="5561" y="42"/>
                      <a:pt x="5279" y="130"/>
                    </a:cubicBezTo>
                    <a:cubicBezTo>
                      <a:pt x="1386" y="1349"/>
                      <a:pt x="0" y="6185"/>
                      <a:pt x="344" y="10228"/>
                    </a:cubicBezTo>
                    <a:cubicBezTo>
                      <a:pt x="1244" y="20835"/>
                      <a:pt x="10335" y="41030"/>
                      <a:pt x="10335" y="41030"/>
                    </a:cubicBezTo>
                    <a:lnTo>
                      <a:pt x="15243" y="39434"/>
                    </a:lnTo>
                    <a:cubicBezTo>
                      <a:pt x="15243" y="39434"/>
                      <a:pt x="13408" y="16325"/>
                      <a:pt x="8968" y="12685"/>
                    </a:cubicBezTo>
                    <a:lnTo>
                      <a:pt x="8968" y="12685"/>
                    </a:lnTo>
                    <a:cubicBezTo>
                      <a:pt x="13882" y="15026"/>
                      <a:pt x="25772" y="31014"/>
                      <a:pt x="39551" y="31014"/>
                    </a:cubicBezTo>
                    <a:cubicBezTo>
                      <a:pt x="40883" y="31014"/>
                      <a:pt x="42232" y="30865"/>
                      <a:pt x="43595" y="30539"/>
                    </a:cubicBezTo>
                    <a:cubicBezTo>
                      <a:pt x="55610" y="27668"/>
                      <a:pt x="49976" y="13162"/>
                      <a:pt x="49976" y="13162"/>
                    </a:cubicBezTo>
                    <a:cubicBezTo>
                      <a:pt x="49976" y="13162"/>
                      <a:pt x="41802" y="10255"/>
                      <a:pt x="36401" y="10255"/>
                    </a:cubicBezTo>
                    <a:cubicBezTo>
                      <a:pt x="34616" y="10255"/>
                      <a:pt x="33133" y="10573"/>
                      <a:pt x="32349" y="11419"/>
                    </a:cubicBezTo>
                    <a:cubicBezTo>
                      <a:pt x="31512" y="12324"/>
                      <a:pt x="30762" y="12688"/>
                      <a:pt x="29999" y="12688"/>
                    </a:cubicBezTo>
                    <a:cubicBezTo>
                      <a:pt x="27889" y="12688"/>
                      <a:pt x="25676" y="9904"/>
                      <a:pt x="21232" y="8060"/>
                    </a:cubicBezTo>
                    <a:cubicBezTo>
                      <a:pt x="15654" y="5747"/>
                      <a:pt x="9870" y="0"/>
                      <a:pt x="6173" y="0"/>
                    </a:cubicBezTo>
                    <a:close/>
                  </a:path>
                </a:pathLst>
              </a:custGeom>
              <a:solidFill>
                <a:srgbClr val="DE73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9"/>
              <p:cNvSpPr/>
              <p:nvPr/>
            </p:nvSpPr>
            <p:spPr>
              <a:xfrm>
                <a:off x="2765874" y="3817692"/>
                <a:ext cx="406611" cy="166710"/>
              </a:xfrm>
              <a:custGeom>
                <a:rect b="b" l="l" r="r" t="t"/>
                <a:pathLst>
                  <a:path extrusionOk="0" h="7512" w="18322">
                    <a:moveTo>
                      <a:pt x="16843" y="1"/>
                    </a:moveTo>
                    <a:cubicBezTo>
                      <a:pt x="15979" y="761"/>
                      <a:pt x="12053" y="1031"/>
                      <a:pt x="12053" y="1031"/>
                    </a:cubicBezTo>
                    <a:cubicBezTo>
                      <a:pt x="12053" y="1031"/>
                      <a:pt x="10203" y="2792"/>
                      <a:pt x="8242" y="3020"/>
                    </a:cubicBezTo>
                    <a:cubicBezTo>
                      <a:pt x="6281" y="3248"/>
                      <a:pt x="3264" y="3266"/>
                      <a:pt x="1633" y="4309"/>
                    </a:cubicBezTo>
                    <a:cubicBezTo>
                      <a:pt x="1" y="5351"/>
                      <a:pt x="1719" y="7130"/>
                      <a:pt x="3915" y="7399"/>
                    </a:cubicBezTo>
                    <a:cubicBezTo>
                      <a:pt x="4527" y="7474"/>
                      <a:pt x="5804" y="7512"/>
                      <a:pt x="7342" y="7512"/>
                    </a:cubicBezTo>
                    <a:cubicBezTo>
                      <a:pt x="11327" y="7512"/>
                      <a:pt x="17071" y="7262"/>
                      <a:pt x="17595" y="6770"/>
                    </a:cubicBezTo>
                    <a:cubicBezTo>
                      <a:pt x="18322" y="6089"/>
                      <a:pt x="17934" y="4733"/>
                      <a:pt x="17510" y="3679"/>
                    </a:cubicBezTo>
                    <a:cubicBezTo>
                      <a:pt x="17087" y="2624"/>
                      <a:pt x="16843" y="1"/>
                      <a:pt x="16843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9"/>
              <p:cNvSpPr/>
              <p:nvPr/>
            </p:nvSpPr>
            <p:spPr>
              <a:xfrm>
                <a:off x="2771910" y="3918977"/>
                <a:ext cx="394472" cy="65446"/>
              </a:xfrm>
              <a:custGeom>
                <a:rect b="b" l="l" r="r" t="t"/>
                <a:pathLst>
                  <a:path extrusionOk="0" h="2949" w="17775">
                    <a:moveTo>
                      <a:pt x="1042" y="1"/>
                    </a:moveTo>
                    <a:lnTo>
                      <a:pt x="1042" y="1"/>
                    </a:lnTo>
                    <a:cubicBezTo>
                      <a:pt x="1" y="1055"/>
                      <a:pt x="1618" y="2587"/>
                      <a:pt x="3643" y="2837"/>
                    </a:cubicBezTo>
                    <a:cubicBezTo>
                      <a:pt x="4255" y="2911"/>
                      <a:pt x="5531" y="2949"/>
                      <a:pt x="7069" y="2949"/>
                    </a:cubicBezTo>
                    <a:cubicBezTo>
                      <a:pt x="11054" y="2949"/>
                      <a:pt x="16799" y="2699"/>
                      <a:pt x="17323" y="2206"/>
                    </a:cubicBezTo>
                    <a:cubicBezTo>
                      <a:pt x="17697" y="1857"/>
                      <a:pt x="17774" y="1329"/>
                      <a:pt x="17706" y="756"/>
                    </a:cubicBezTo>
                    <a:lnTo>
                      <a:pt x="17706" y="756"/>
                    </a:lnTo>
                    <a:cubicBezTo>
                      <a:pt x="17656" y="836"/>
                      <a:pt x="17595" y="910"/>
                      <a:pt x="17526" y="977"/>
                    </a:cubicBezTo>
                    <a:cubicBezTo>
                      <a:pt x="17002" y="1468"/>
                      <a:pt x="11260" y="1718"/>
                      <a:pt x="7276" y="1718"/>
                    </a:cubicBezTo>
                    <a:cubicBezTo>
                      <a:pt x="5736" y="1718"/>
                      <a:pt x="4459" y="1681"/>
                      <a:pt x="3846" y="1606"/>
                    </a:cubicBezTo>
                    <a:cubicBezTo>
                      <a:pt x="2543" y="1445"/>
                      <a:pt x="1408" y="754"/>
                      <a:pt x="10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9"/>
              <p:cNvSpPr/>
              <p:nvPr/>
            </p:nvSpPr>
            <p:spPr>
              <a:xfrm>
                <a:off x="2991745" y="2240923"/>
                <a:ext cx="250176" cy="370437"/>
              </a:xfrm>
              <a:custGeom>
                <a:rect b="b" l="l" r="r" t="t"/>
                <a:pathLst>
                  <a:path extrusionOk="0" h="16692" w="11273">
                    <a:moveTo>
                      <a:pt x="1290" y="0"/>
                    </a:moveTo>
                    <a:cubicBezTo>
                      <a:pt x="1071" y="0"/>
                      <a:pt x="888" y="38"/>
                      <a:pt x="748" y="112"/>
                    </a:cubicBezTo>
                    <a:cubicBezTo>
                      <a:pt x="1" y="511"/>
                      <a:pt x="1316" y="13582"/>
                      <a:pt x="3325" y="14971"/>
                    </a:cubicBezTo>
                    <a:cubicBezTo>
                      <a:pt x="3325" y="14971"/>
                      <a:pt x="3612" y="14900"/>
                      <a:pt x="4044" y="14900"/>
                    </a:cubicBezTo>
                    <a:cubicBezTo>
                      <a:pt x="4872" y="14900"/>
                      <a:pt x="6231" y="15162"/>
                      <a:pt x="7113" y="16691"/>
                    </a:cubicBezTo>
                    <a:cubicBezTo>
                      <a:pt x="9079" y="15389"/>
                      <a:pt x="11272" y="10560"/>
                      <a:pt x="11272" y="10560"/>
                    </a:cubicBezTo>
                    <a:cubicBezTo>
                      <a:pt x="11272" y="10560"/>
                      <a:pt x="7357" y="5892"/>
                      <a:pt x="5506" y="2366"/>
                    </a:cubicBezTo>
                    <a:cubicBezTo>
                      <a:pt x="3892" y="730"/>
                      <a:pt x="2249" y="0"/>
                      <a:pt x="1290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9"/>
              <p:cNvSpPr/>
              <p:nvPr/>
            </p:nvSpPr>
            <p:spPr>
              <a:xfrm>
                <a:off x="2771910" y="2177143"/>
                <a:ext cx="326829" cy="475852"/>
              </a:xfrm>
              <a:custGeom>
                <a:rect b="b" l="l" r="r" t="t"/>
                <a:pathLst>
                  <a:path extrusionOk="0" h="21442" w="14727">
                    <a:moveTo>
                      <a:pt x="7825" y="0"/>
                    </a:moveTo>
                    <a:cubicBezTo>
                      <a:pt x="7613" y="0"/>
                      <a:pt x="7378" y="20"/>
                      <a:pt x="7115" y="62"/>
                    </a:cubicBezTo>
                    <a:cubicBezTo>
                      <a:pt x="3254" y="682"/>
                      <a:pt x="1" y="4770"/>
                      <a:pt x="594" y="8241"/>
                    </a:cubicBezTo>
                    <a:cubicBezTo>
                      <a:pt x="594" y="8241"/>
                      <a:pt x="1514" y="13314"/>
                      <a:pt x="2383" y="13394"/>
                    </a:cubicBezTo>
                    <a:cubicBezTo>
                      <a:pt x="3251" y="13476"/>
                      <a:pt x="2960" y="14693"/>
                      <a:pt x="2918" y="15551"/>
                    </a:cubicBezTo>
                    <a:cubicBezTo>
                      <a:pt x="2878" y="16408"/>
                      <a:pt x="2809" y="17331"/>
                      <a:pt x="3248" y="17617"/>
                    </a:cubicBezTo>
                    <a:cubicBezTo>
                      <a:pt x="3348" y="17683"/>
                      <a:pt x="3492" y="17708"/>
                      <a:pt x="3654" y="17708"/>
                    </a:cubicBezTo>
                    <a:cubicBezTo>
                      <a:pt x="4199" y="17708"/>
                      <a:pt x="4952" y="17420"/>
                      <a:pt x="4952" y="17420"/>
                    </a:cubicBezTo>
                    <a:cubicBezTo>
                      <a:pt x="4952" y="17420"/>
                      <a:pt x="5407" y="18057"/>
                      <a:pt x="5380" y="18290"/>
                    </a:cubicBezTo>
                    <a:cubicBezTo>
                      <a:pt x="5434" y="18429"/>
                      <a:pt x="5603" y="18467"/>
                      <a:pt x="5773" y="18467"/>
                    </a:cubicBezTo>
                    <a:cubicBezTo>
                      <a:pt x="5980" y="18467"/>
                      <a:pt x="6187" y="18411"/>
                      <a:pt x="6187" y="18411"/>
                    </a:cubicBezTo>
                    <a:cubicBezTo>
                      <a:pt x="6187" y="18411"/>
                      <a:pt x="7329" y="17171"/>
                      <a:pt x="7526" y="16599"/>
                    </a:cubicBezTo>
                    <a:lnTo>
                      <a:pt x="7526" y="16599"/>
                    </a:lnTo>
                    <a:cubicBezTo>
                      <a:pt x="8403" y="18071"/>
                      <a:pt x="6852" y="19041"/>
                      <a:pt x="6723" y="19144"/>
                    </a:cubicBezTo>
                    <a:cubicBezTo>
                      <a:pt x="6615" y="19230"/>
                      <a:pt x="6781" y="19441"/>
                      <a:pt x="7057" y="19441"/>
                    </a:cubicBezTo>
                    <a:cubicBezTo>
                      <a:pt x="7114" y="19441"/>
                      <a:pt x="7176" y="19432"/>
                      <a:pt x="7241" y="19411"/>
                    </a:cubicBezTo>
                    <a:cubicBezTo>
                      <a:pt x="7282" y="19397"/>
                      <a:pt x="7325" y="19391"/>
                      <a:pt x="7369" y="19391"/>
                    </a:cubicBezTo>
                    <a:cubicBezTo>
                      <a:pt x="7730" y="19391"/>
                      <a:pt x="8162" y="19838"/>
                      <a:pt x="8220" y="20680"/>
                    </a:cubicBezTo>
                    <a:cubicBezTo>
                      <a:pt x="8252" y="21140"/>
                      <a:pt x="8680" y="21441"/>
                      <a:pt x="9250" y="21441"/>
                    </a:cubicBezTo>
                    <a:cubicBezTo>
                      <a:pt x="9851" y="21441"/>
                      <a:pt x="10609" y="21107"/>
                      <a:pt x="11228" y="20272"/>
                    </a:cubicBezTo>
                    <a:cubicBezTo>
                      <a:pt x="12435" y="18642"/>
                      <a:pt x="14548" y="16677"/>
                      <a:pt x="14637" y="15326"/>
                    </a:cubicBezTo>
                    <a:cubicBezTo>
                      <a:pt x="14726" y="13975"/>
                      <a:pt x="12739" y="11218"/>
                      <a:pt x="12739" y="11218"/>
                    </a:cubicBezTo>
                    <a:cubicBezTo>
                      <a:pt x="12739" y="11218"/>
                      <a:pt x="11605" y="9152"/>
                      <a:pt x="10293" y="6369"/>
                    </a:cubicBezTo>
                    <a:cubicBezTo>
                      <a:pt x="9069" y="3774"/>
                      <a:pt x="10719" y="0"/>
                      <a:pt x="7825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9"/>
              <p:cNvSpPr/>
              <p:nvPr/>
            </p:nvSpPr>
            <p:spPr>
              <a:xfrm>
                <a:off x="2687957" y="2142590"/>
                <a:ext cx="499908" cy="530112"/>
              </a:xfrm>
              <a:custGeom>
                <a:rect b="b" l="l" r="r" t="t"/>
                <a:pathLst>
                  <a:path extrusionOk="0" h="23887" w="22526">
                    <a:moveTo>
                      <a:pt x="9708" y="0"/>
                    </a:moveTo>
                    <a:cubicBezTo>
                      <a:pt x="8178" y="0"/>
                      <a:pt x="6792" y="689"/>
                      <a:pt x="5628" y="1856"/>
                    </a:cubicBezTo>
                    <a:cubicBezTo>
                      <a:pt x="3659" y="3828"/>
                      <a:pt x="0" y="7195"/>
                      <a:pt x="2856" y="12550"/>
                    </a:cubicBezTo>
                    <a:cubicBezTo>
                      <a:pt x="3935" y="11943"/>
                      <a:pt x="4651" y="11127"/>
                      <a:pt x="4651" y="11127"/>
                    </a:cubicBezTo>
                    <a:cubicBezTo>
                      <a:pt x="4651" y="11127"/>
                      <a:pt x="6652" y="9912"/>
                      <a:pt x="7425" y="8066"/>
                    </a:cubicBezTo>
                    <a:cubicBezTo>
                      <a:pt x="7601" y="7644"/>
                      <a:pt x="7760" y="7475"/>
                      <a:pt x="7901" y="7475"/>
                    </a:cubicBezTo>
                    <a:cubicBezTo>
                      <a:pt x="8378" y="7475"/>
                      <a:pt x="8645" y="9416"/>
                      <a:pt x="8659" y="10134"/>
                    </a:cubicBezTo>
                    <a:cubicBezTo>
                      <a:pt x="8677" y="11063"/>
                      <a:pt x="10163" y="11238"/>
                      <a:pt x="11042" y="11363"/>
                    </a:cubicBezTo>
                    <a:cubicBezTo>
                      <a:pt x="11921" y="11487"/>
                      <a:pt x="13005" y="13804"/>
                      <a:pt x="12814" y="14742"/>
                    </a:cubicBezTo>
                    <a:cubicBezTo>
                      <a:pt x="12623" y="15680"/>
                      <a:pt x="11942" y="16528"/>
                      <a:pt x="12909" y="17517"/>
                    </a:cubicBezTo>
                    <a:cubicBezTo>
                      <a:pt x="13876" y="18506"/>
                      <a:pt x="14212" y="20205"/>
                      <a:pt x="13482" y="21022"/>
                    </a:cubicBezTo>
                    <a:cubicBezTo>
                      <a:pt x="12930" y="21640"/>
                      <a:pt x="12602" y="21912"/>
                      <a:pt x="12269" y="21912"/>
                    </a:cubicBezTo>
                    <a:cubicBezTo>
                      <a:pt x="12162" y="21912"/>
                      <a:pt x="12054" y="21884"/>
                      <a:pt x="11938" y="21830"/>
                    </a:cubicBezTo>
                    <a:lnTo>
                      <a:pt x="11938" y="21830"/>
                    </a:lnTo>
                    <a:cubicBezTo>
                      <a:pt x="11912" y="22896"/>
                      <a:pt x="12708" y="23886"/>
                      <a:pt x="12708" y="23886"/>
                    </a:cubicBezTo>
                    <a:cubicBezTo>
                      <a:pt x="12708" y="23886"/>
                      <a:pt x="14072" y="23738"/>
                      <a:pt x="15728" y="22382"/>
                    </a:cubicBezTo>
                    <a:cubicBezTo>
                      <a:pt x="17385" y="21028"/>
                      <a:pt x="18544" y="18157"/>
                      <a:pt x="18282" y="17457"/>
                    </a:cubicBezTo>
                    <a:cubicBezTo>
                      <a:pt x="18021" y="16757"/>
                      <a:pt x="16298" y="16718"/>
                      <a:pt x="15359" y="15382"/>
                    </a:cubicBezTo>
                    <a:cubicBezTo>
                      <a:pt x="14423" y="14047"/>
                      <a:pt x="12375" y="9794"/>
                      <a:pt x="13824" y="8765"/>
                    </a:cubicBezTo>
                    <a:cubicBezTo>
                      <a:pt x="14366" y="8379"/>
                      <a:pt x="14761" y="8242"/>
                      <a:pt x="15085" y="8242"/>
                    </a:cubicBezTo>
                    <a:cubicBezTo>
                      <a:pt x="15628" y="8242"/>
                      <a:pt x="15975" y="8625"/>
                      <a:pt x="16486" y="8870"/>
                    </a:cubicBezTo>
                    <a:cubicBezTo>
                      <a:pt x="17304" y="9261"/>
                      <a:pt x="18269" y="11267"/>
                      <a:pt x="19595" y="11829"/>
                    </a:cubicBezTo>
                    <a:cubicBezTo>
                      <a:pt x="20071" y="12030"/>
                      <a:pt x="20582" y="12095"/>
                      <a:pt x="21042" y="12095"/>
                    </a:cubicBezTo>
                    <a:cubicBezTo>
                      <a:pt x="21866" y="12095"/>
                      <a:pt x="22526" y="11888"/>
                      <a:pt x="22526" y="11888"/>
                    </a:cubicBezTo>
                    <a:cubicBezTo>
                      <a:pt x="22526" y="11888"/>
                      <a:pt x="19884" y="6840"/>
                      <a:pt x="19268" y="5041"/>
                    </a:cubicBezTo>
                    <a:cubicBezTo>
                      <a:pt x="18693" y="3365"/>
                      <a:pt x="17033" y="1021"/>
                      <a:pt x="13795" y="1021"/>
                    </a:cubicBezTo>
                    <a:cubicBezTo>
                      <a:pt x="13559" y="1021"/>
                      <a:pt x="13315" y="1033"/>
                      <a:pt x="13063" y="1059"/>
                    </a:cubicBezTo>
                    <a:cubicBezTo>
                      <a:pt x="11893" y="330"/>
                      <a:pt x="10766" y="0"/>
                      <a:pt x="970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9"/>
              <p:cNvSpPr/>
              <p:nvPr/>
            </p:nvSpPr>
            <p:spPr>
              <a:xfrm>
                <a:off x="2769136" y="2142568"/>
                <a:ext cx="418728" cy="515110"/>
              </a:xfrm>
              <a:custGeom>
                <a:rect b="b" l="l" r="r" t="t"/>
                <a:pathLst>
                  <a:path extrusionOk="0" h="23211" w="18868">
                    <a:moveTo>
                      <a:pt x="6049" y="1"/>
                    </a:moveTo>
                    <a:cubicBezTo>
                      <a:pt x="4520" y="1"/>
                      <a:pt x="3134" y="689"/>
                      <a:pt x="1970" y="1855"/>
                    </a:cubicBezTo>
                    <a:cubicBezTo>
                      <a:pt x="1" y="3829"/>
                      <a:pt x="993" y="11128"/>
                      <a:pt x="993" y="11128"/>
                    </a:cubicBezTo>
                    <a:cubicBezTo>
                      <a:pt x="993" y="11128"/>
                      <a:pt x="2994" y="9913"/>
                      <a:pt x="3767" y="8067"/>
                    </a:cubicBezTo>
                    <a:cubicBezTo>
                      <a:pt x="4053" y="7383"/>
                      <a:pt x="4446" y="7130"/>
                      <a:pt x="4827" y="7130"/>
                    </a:cubicBezTo>
                    <a:cubicBezTo>
                      <a:pt x="5476" y="7130"/>
                      <a:pt x="6093" y="7860"/>
                      <a:pt x="6104" y="8445"/>
                    </a:cubicBezTo>
                    <a:cubicBezTo>
                      <a:pt x="6123" y="9374"/>
                      <a:pt x="7342" y="10575"/>
                      <a:pt x="8221" y="10699"/>
                    </a:cubicBezTo>
                    <a:cubicBezTo>
                      <a:pt x="9099" y="10824"/>
                      <a:pt x="9788" y="14211"/>
                      <a:pt x="9596" y="15148"/>
                    </a:cubicBezTo>
                    <a:cubicBezTo>
                      <a:pt x="9406" y="16086"/>
                      <a:pt x="8284" y="16529"/>
                      <a:pt x="9251" y="17518"/>
                    </a:cubicBezTo>
                    <a:cubicBezTo>
                      <a:pt x="10219" y="18507"/>
                      <a:pt x="10555" y="20206"/>
                      <a:pt x="9825" y="21023"/>
                    </a:cubicBezTo>
                    <a:cubicBezTo>
                      <a:pt x="9744" y="21112"/>
                      <a:pt x="9672" y="21192"/>
                      <a:pt x="9600" y="21267"/>
                    </a:cubicBezTo>
                    <a:cubicBezTo>
                      <a:pt x="9898" y="21986"/>
                      <a:pt x="10326" y="22646"/>
                      <a:pt x="10863" y="23210"/>
                    </a:cubicBezTo>
                    <a:cubicBezTo>
                      <a:pt x="11289" y="22970"/>
                      <a:pt x="11693" y="22694"/>
                      <a:pt x="12070" y="22383"/>
                    </a:cubicBezTo>
                    <a:cubicBezTo>
                      <a:pt x="13726" y="21029"/>
                      <a:pt x="14886" y="18157"/>
                      <a:pt x="14624" y="17457"/>
                    </a:cubicBezTo>
                    <a:cubicBezTo>
                      <a:pt x="14363" y="16757"/>
                      <a:pt x="12640" y="16719"/>
                      <a:pt x="11701" y="15383"/>
                    </a:cubicBezTo>
                    <a:cubicBezTo>
                      <a:pt x="10765" y="14048"/>
                      <a:pt x="8717" y="9794"/>
                      <a:pt x="10166" y="8764"/>
                    </a:cubicBezTo>
                    <a:cubicBezTo>
                      <a:pt x="10707" y="8379"/>
                      <a:pt x="11102" y="8242"/>
                      <a:pt x="11427" y="8242"/>
                    </a:cubicBezTo>
                    <a:cubicBezTo>
                      <a:pt x="11970" y="8242"/>
                      <a:pt x="12317" y="8626"/>
                      <a:pt x="12828" y="8870"/>
                    </a:cubicBezTo>
                    <a:cubicBezTo>
                      <a:pt x="13646" y="9261"/>
                      <a:pt x="14611" y="11267"/>
                      <a:pt x="15937" y="11830"/>
                    </a:cubicBezTo>
                    <a:cubicBezTo>
                      <a:pt x="16413" y="12031"/>
                      <a:pt x="16924" y="12096"/>
                      <a:pt x="17384" y="12096"/>
                    </a:cubicBezTo>
                    <a:cubicBezTo>
                      <a:pt x="18208" y="12096"/>
                      <a:pt x="18868" y="11889"/>
                      <a:pt x="18868" y="11889"/>
                    </a:cubicBezTo>
                    <a:cubicBezTo>
                      <a:pt x="18868" y="11889"/>
                      <a:pt x="16226" y="6839"/>
                      <a:pt x="15610" y="5042"/>
                    </a:cubicBezTo>
                    <a:cubicBezTo>
                      <a:pt x="15036" y="3366"/>
                      <a:pt x="13374" y="1021"/>
                      <a:pt x="10135" y="1021"/>
                    </a:cubicBezTo>
                    <a:cubicBezTo>
                      <a:pt x="9900" y="1021"/>
                      <a:pt x="9657" y="1033"/>
                      <a:pt x="9405" y="1059"/>
                    </a:cubicBezTo>
                    <a:cubicBezTo>
                      <a:pt x="8235" y="330"/>
                      <a:pt x="7108" y="1"/>
                      <a:pt x="6049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9"/>
              <p:cNvSpPr/>
              <p:nvPr/>
            </p:nvSpPr>
            <p:spPr>
              <a:xfrm>
                <a:off x="2975434" y="2315688"/>
                <a:ext cx="95827" cy="113714"/>
              </a:xfrm>
              <a:custGeom>
                <a:rect b="b" l="l" r="r" t="t"/>
                <a:pathLst>
                  <a:path extrusionOk="0" h="5124" w="4318">
                    <a:moveTo>
                      <a:pt x="1336" y="1"/>
                    </a:moveTo>
                    <a:cubicBezTo>
                      <a:pt x="0" y="1"/>
                      <a:pt x="219" y="1960"/>
                      <a:pt x="558" y="2359"/>
                    </a:cubicBezTo>
                    <a:cubicBezTo>
                      <a:pt x="917" y="2779"/>
                      <a:pt x="1802" y="3832"/>
                      <a:pt x="1802" y="3832"/>
                    </a:cubicBezTo>
                    <a:cubicBezTo>
                      <a:pt x="1802" y="3832"/>
                      <a:pt x="2208" y="4551"/>
                      <a:pt x="2659" y="5004"/>
                    </a:cubicBezTo>
                    <a:cubicBezTo>
                      <a:pt x="2740" y="5086"/>
                      <a:pt x="2847" y="5124"/>
                      <a:pt x="2967" y="5124"/>
                    </a:cubicBezTo>
                    <a:cubicBezTo>
                      <a:pt x="3510" y="5124"/>
                      <a:pt x="4318" y="4358"/>
                      <a:pt x="4238" y="3509"/>
                    </a:cubicBezTo>
                    <a:cubicBezTo>
                      <a:pt x="4140" y="2472"/>
                      <a:pt x="3145" y="246"/>
                      <a:pt x="1562" y="18"/>
                    </a:cubicBezTo>
                    <a:cubicBezTo>
                      <a:pt x="1482" y="6"/>
                      <a:pt x="1407" y="1"/>
                      <a:pt x="1336" y="1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9"/>
              <p:cNvSpPr/>
              <p:nvPr/>
            </p:nvSpPr>
            <p:spPr>
              <a:xfrm>
                <a:off x="2637714" y="2202464"/>
                <a:ext cx="668593" cy="148668"/>
              </a:xfrm>
              <a:custGeom>
                <a:rect b="b" l="l" r="r" t="t"/>
                <a:pathLst>
                  <a:path extrusionOk="0" h="6699" w="30127">
                    <a:moveTo>
                      <a:pt x="3209" y="1"/>
                    </a:moveTo>
                    <a:cubicBezTo>
                      <a:pt x="2173" y="1"/>
                      <a:pt x="1333" y="215"/>
                      <a:pt x="1114" y="903"/>
                    </a:cubicBezTo>
                    <a:cubicBezTo>
                      <a:pt x="1" y="4395"/>
                      <a:pt x="15349" y="6699"/>
                      <a:pt x="22483" y="6699"/>
                    </a:cubicBezTo>
                    <a:cubicBezTo>
                      <a:pt x="22986" y="6699"/>
                      <a:pt x="23448" y="6687"/>
                      <a:pt x="23861" y="6664"/>
                    </a:cubicBezTo>
                    <a:cubicBezTo>
                      <a:pt x="30127" y="6311"/>
                      <a:pt x="27774" y="3839"/>
                      <a:pt x="20986" y="2713"/>
                    </a:cubicBezTo>
                    <a:lnTo>
                      <a:pt x="9313" y="1294"/>
                    </a:lnTo>
                    <a:cubicBezTo>
                      <a:pt x="9313" y="1294"/>
                      <a:pt x="8135" y="599"/>
                      <a:pt x="7853" y="580"/>
                    </a:cubicBezTo>
                    <a:cubicBezTo>
                      <a:pt x="6885" y="514"/>
                      <a:pt x="4812" y="1"/>
                      <a:pt x="320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9"/>
              <p:cNvSpPr/>
              <p:nvPr/>
            </p:nvSpPr>
            <p:spPr>
              <a:xfrm>
                <a:off x="2767538" y="2083936"/>
                <a:ext cx="380047" cy="217265"/>
              </a:xfrm>
              <a:custGeom>
                <a:rect b="b" l="l" r="r" t="t"/>
                <a:pathLst>
                  <a:path extrusionOk="0" h="9790" w="17125">
                    <a:moveTo>
                      <a:pt x="4882" y="1"/>
                    </a:moveTo>
                    <a:cubicBezTo>
                      <a:pt x="4174" y="1"/>
                      <a:pt x="3692" y="87"/>
                      <a:pt x="3580" y="296"/>
                    </a:cubicBezTo>
                    <a:cubicBezTo>
                      <a:pt x="3075" y="1243"/>
                      <a:pt x="752" y="6086"/>
                      <a:pt x="752" y="6086"/>
                    </a:cubicBezTo>
                    <a:cubicBezTo>
                      <a:pt x="1" y="7429"/>
                      <a:pt x="5371" y="8727"/>
                      <a:pt x="9280" y="9178"/>
                    </a:cubicBezTo>
                    <a:cubicBezTo>
                      <a:pt x="11679" y="9455"/>
                      <a:pt x="13531" y="9790"/>
                      <a:pt x="14810" y="9790"/>
                    </a:cubicBezTo>
                    <a:cubicBezTo>
                      <a:pt x="15614" y="9790"/>
                      <a:pt x="16191" y="9657"/>
                      <a:pt x="16536" y="9295"/>
                    </a:cubicBezTo>
                    <a:cubicBezTo>
                      <a:pt x="17125" y="5259"/>
                      <a:pt x="16570" y="2161"/>
                      <a:pt x="14449" y="1565"/>
                    </a:cubicBezTo>
                    <a:cubicBezTo>
                      <a:pt x="12686" y="1069"/>
                      <a:pt x="7380" y="1"/>
                      <a:pt x="48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9"/>
              <p:cNvSpPr/>
              <p:nvPr/>
            </p:nvSpPr>
            <p:spPr>
              <a:xfrm>
                <a:off x="2762434" y="2703828"/>
                <a:ext cx="581799" cy="424853"/>
              </a:xfrm>
              <a:custGeom>
                <a:rect b="b" l="l" r="r" t="t"/>
                <a:pathLst>
                  <a:path extrusionOk="0" h="19144" w="26216">
                    <a:moveTo>
                      <a:pt x="6207" y="0"/>
                    </a:moveTo>
                    <a:cubicBezTo>
                      <a:pt x="5903" y="0"/>
                      <a:pt x="5585" y="24"/>
                      <a:pt x="5252" y="49"/>
                    </a:cubicBezTo>
                    <a:cubicBezTo>
                      <a:pt x="4858" y="79"/>
                      <a:pt x="4253" y="86"/>
                      <a:pt x="3606" y="86"/>
                    </a:cubicBezTo>
                    <a:cubicBezTo>
                      <a:pt x="3057" y="86"/>
                      <a:pt x="2477" y="81"/>
                      <a:pt x="1971" y="81"/>
                    </a:cubicBezTo>
                    <a:cubicBezTo>
                      <a:pt x="1406" y="81"/>
                      <a:pt x="934" y="87"/>
                      <a:pt x="698" y="113"/>
                    </a:cubicBezTo>
                    <a:cubicBezTo>
                      <a:pt x="0" y="191"/>
                      <a:pt x="330" y="257"/>
                      <a:pt x="623" y="376"/>
                    </a:cubicBezTo>
                    <a:cubicBezTo>
                      <a:pt x="914" y="495"/>
                      <a:pt x="2801" y="776"/>
                      <a:pt x="2801" y="776"/>
                    </a:cubicBezTo>
                    <a:cubicBezTo>
                      <a:pt x="2801" y="776"/>
                      <a:pt x="1738" y="825"/>
                      <a:pt x="1360" y="1134"/>
                    </a:cubicBezTo>
                    <a:cubicBezTo>
                      <a:pt x="983" y="1443"/>
                      <a:pt x="0" y="1114"/>
                      <a:pt x="834" y="2437"/>
                    </a:cubicBezTo>
                    <a:cubicBezTo>
                      <a:pt x="230" y="4045"/>
                      <a:pt x="2310" y="3517"/>
                      <a:pt x="3027" y="3805"/>
                    </a:cubicBezTo>
                    <a:cubicBezTo>
                      <a:pt x="3111" y="4143"/>
                      <a:pt x="3585" y="4744"/>
                      <a:pt x="4411" y="5183"/>
                    </a:cubicBezTo>
                    <a:cubicBezTo>
                      <a:pt x="5235" y="5624"/>
                      <a:pt x="7230" y="5415"/>
                      <a:pt x="8260" y="5518"/>
                    </a:cubicBezTo>
                    <a:cubicBezTo>
                      <a:pt x="9290" y="5622"/>
                      <a:pt x="10435" y="7059"/>
                      <a:pt x="12247" y="9694"/>
                    </a:cubicBezTo>
                    <a:cubicBezTo>
                      <a:pt x="14036" y="12296"/>
                      <a:pt x="20141" y="19144"/>
                      <a:pt x="22367" y="19144"/>
                    </a:cubicBezTo>
                    <a:cubicBezTo>
                      <a:pt x="22395" y="19144"/>
                      <a:pt x="22422" y="19143"/>
                      <a:pt x="22449" y="19141"/>
                    </a:cubicBezTo>
                    <a:cubicBezTo>
                      <a:pt x="24602" y="18964"/>
                      <a:pt x="26215" y="11964"/>
                      <a:pt x="26215" y="11964"/>
                    </a:cubicBezTo>
                    <a:lnTo>
                      <a:pt x="20230" y="7104"/>
                    </a:lnTo>
                    <a:cubicBezTo>
                      <a:pt x="20230" y="7104"/>
                      <a:pt x="19712" y="10451"/>
                      <a:pt x="19339" y="10936"/>
                    </a:cubicBezTo>
                    <a:cubicBezTo>
                      <a:pt x="18145" y="10275"/>
                      <a:pt x="11365" y="4914"/>
                      <a:pt x="10606" y="4362"/>
                    </a:cubicBezTo>
                    <a:cubicBezTo>
                      <a:pt x="9846" y="3810"/>
                      <a:pt x="8914" y="1410"/>
                      <a:pt x="8104" y="655"/>
                    </a:cubicBezTo>
                    <a:cubicBezTo>
                      <a:pt x="7539" y="127"/>
                      <a:pt x="6910" y="0"/>
                      <a:pt x="6207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9"/>
              <p:cNvSpPr/>
              <p:nvPr/>
            </p:nvSpPr>
            <p:spPr>
              <a:xfrm>
                <a:off x="3183884" y="2542402"/>
                <a:ext cx="284796" cy="463845"/>
              </a:xfrm>
              <a:custGeom>
                <a:rect b="b" l="l" r="r" t="t"/>
                <a:pathLst>
                  <a:path extrusionOk="0" h="20901" w="12833">
                    <a:moveTo>
                      <a:pt x="6550" y="0"/>
                    </a:moveTo>
                    <a:cubicBezTo>
                      <a:pt x="5771" y="0"/>
                      <a:pt x="5067" y="253"/>
                      <a:pt x="4575" y="622"/>
                    </a:cubicBezTo>
                    <a:cubicBezTo>
                      <a:pt x="3002" y="1802"/>
                      <a:pt x="1671" y="5489"/>
                      <a:pt x="1793" y="8630"/>
                    </a:cubicBezTo>
                    <a:cubicBezTo>
                      <a:pt x="1915" y="11771"/>
                      <a:pt x="1" y="17539"/>
                      <a:pt x="1" y="17539"/>
                    </a:cubicBezTo>
                    <a:cubicBezTo>
                      <a:pt x="2929" y="18248"/>
                      <a:pt x="7648" y="20901"/>
                      <a:pt x="7648" y="20901"/>
                    </a:cubicBezTo>
                    <a:cubicBezTo>
                      <a:pt x="7648" y="20901"/>
                      <a:pt x="8614" y="19777"/>
                      <a:pt x="9175" y="17414"/>
                    </a:cubicBezTo>
                    <a:cubicBezTo>
                      <a:pt x="9736" y="15052"/>
                      <a:pt x="12833" y="10767"/>
                      <a:pt x="11356" y="5107"/>
                    </a:cubicBezTo>
                    <a:cubicBezTo>
                      <a:pt x="10341" y="1219"/>
                      <a:pt x="8262" y="0"/>
                      <a:pt x="6550" y="0"/>
                    </a:cubicBezTo>
                    <a:close/>
                  </a:path>
                </a:pathLst>
              </a:custGeom>
              <a:solidFill>
                <a:srgbClr val="03B4A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9"/>
              <p:cNvSpPr/>
              <p:nvPr/>
            </p:nvSpPr>
            <p:spPr>
              <a:xfrm>
                <a:off x="2645659" y="2575291"/>
                <a:ext cx="135197" cy="143741"/>
              </a:xfrm>
              <a:custGeom>
                <a:rect b="b" l="l" r="r" t="t"/>
                <a:pathLst>
                  <a:path extrusionOk="0" h="6477" w="6092">
                    <a:moveTo>
                      <a:pt x="583" y="1"/>
                    </a:moveTo>
                    <a:cubicBezTo>
                      <a:pt x="220" y="1"/>
                      <a:pt x="0" y="438"/>
                      <a:pt x="212" y="745"/>
                    </a:cubicBezTo>
                    <a:cubicBezTo>
                      <a:pt x="509" y="1173"/>
                      <a:pt x="5054" y="6477"/>
                      <a:pt x="5054" y="6477"/>
                    </a:cubicBezTo>
                    <a:lnTo>
                      <a:pt x="6091" y="6220"/>
                    </a:lnTo>
                    <a:cubicBezTo>
                      <a:pt x="6091" y="6220"/>
                      <a:pt x="1675" y="860"/>
                      <a:pt x="1069" y="246"/>
                    </a:cubicBezTo>
                    <a:cubicBezTo>
                      <a:pt x="896" y="70"/>
                      <a:pt x="728" y="1"/>
                      <a:pt x="58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9"/>
              <p:cNvSpPr/>
              <p:nvPr/>
            </p:nvSpPr>
            <p:spPr>
              <a:xfrm>
                <a:off x="3109496" y="2443958"/>
                <a:ext cx="827225" cy="915041"/>
              </a:xfrm>
              <a:custGeom>
                <a:rect b="b" l="l" r="r" t="t"/>
                <a:pathLst>
                  <a:path extrusionOk="0" h="41232" w="37275">
                    <a:moveTo>
                      <a:pt x="5745" y="1"/>
                    </a:moveTo>
                    <a:cubicBezTo>
                      <a:pt x="5506" y="1"/>
                      <a:pt x="5305" y="13"/>
                      <a:pt x="5155" y="41"/>
                    </a:cubicBezTo>
                    <a:cubicBezTo>
                      <a:pt x="3161" y="2368"/>
                      <a:pt x="1" y="9858"/>
                      <a:pt x="1085" y="13650"/>
                    </a:cubicBezTo>
                    <a:cubicBezTo>
                      <a:pt x="2169" y="17443"/>
                      <a:pt x="10930" y="27280"/>
                      <a:pt x="11885" y="29297"/>
                    </a:cubicBezTo>
                    <a:cubicBezTo>
                      <a:pt x="12252" y="30069"/>
                      <a:pt x="12871" y="31697"/>
                      <a:pt x="12871" y="31697"/>
                    </a:cubicBezTo>
                    <a:cubicBezTo>
                      <a:pt x="12871" y="31697"/>
                      <a:pt x="21789" y="41231"/>
                      <a:pt x="29767" y="41231"/>
                    </a:cubicBezTo>
                    <a:cubicBezTo>
                      <a:pt x="32515" y="41231"/>
                      <a:pt x="35152" y="40100"/>
                      <a:pt x="37274" y="37059"/>
                    </a:cubicBezTo>
                    <a:cubicBezTo>
                      <a:pt x="32431" y="21810"/>
                      <a:pt x="22349" y="3988"/>
                      <a:pt x="11327" y="683"/>
                    </a:cubicBezTo>
                    <a:cubicBezTo>
                      <a:pt x="11327" y="683"/>
                      <a:pt x="7517" y="1"/>
                      <a:pt x="57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9"/>
              <p:cNvSpPr/>
              <p:nvPr/>
            </p:nvSpPr>
            <p:spPr>
              <a:xfrm>
                <a:off x="2720269" y="2698413"/>
                <a:ext cx="593427" cy="473765"/>
              </a:xfrm>
              <a:custGeom>
                <a:rect b="b" l="l" r="r" t="t"/>
                <a:pathLst>
                  <a:path extrusionOk="0" h="21348" w="26740">
                    <a:moveTo>
                      <a:pt x="789" y="0"/>
                    </a:moveTo>
                    <a:cubicBezTo>
                      <a:pt x="755" y="0"/>
                      <a:pt x="725" y="2"/>
                      <a:pt x="698" y="5"/>
                    </a:cubicBezTo>
                    <a:cubicBezTo>
                      <a:pt x="0" y="81"/>
                      <a:pt x="238" y="978"/>
                      <a:pt x="595" y="1242"/>
                    </a:cubicBezTo>
                    <a:cubicBezTo>
                      <a:pt x="1170" y="1667"/>
                      <a:pt x="2935" y="2270"/>
                      <a:pt x="2935" y="2270"/>
                    </a:cubicBezTo>
                    <a:cubicBezTo>
                      <a:pt x="2935" y="2270"/>
                      <a:pt x="1870" y="2319"/>
                      <a:pt x="1493" y="2628"/>
                    </a:cubicBezTo>
                    <a:cubicBezTo>
                      <a:pt x="1117" y="2936"/>
                      <a:pt x="1323" y="3244"/>
                      <a:pt x="1770" y="3743"/>
                    </a:cubicBezTo>
                    <a:cubicBezTo>
                      <a:pt x="1524" y="4342"/>
                      <a:pt x="2444" y="5010"/>
                      <a:pt x="3161" y="5299"/>
                    </a:cubicBezTo>
                    <a:cubicBezTo>
                      <a:pt x="3244" y="5636"/>
                      <a:pt x="3717" y="6238"/>
                      <a:pt x="4543" y="6678"/>
                    </a:cubicBezTo>
                    <a:cubicBezTo>
                      <a:pt x="5369" y="7117"/>
                      <a:pt x="7363" y="6909"/>
                      <a:pt x="8393" y="7013"/>
                    </a:cubicBezTo>
                    <a:cubicBezTo>
                      <a:pt x="9423" y="7115"/>
                      <a:pt x="10569" y="8554"/>
                      <a:pt x="12381" y="11188"/>
                    </a:cubicBezTo>
                    <a:cubicBezTo>
                      <a:pt x="14172" y="13793"/>
                      <a:pt x="19930" y="21347"/>
                      <a:pt x="22144" y="21347"/>
                    </a:cubicBezTo>
                    <a:cubicBezTo>
                      <a:pt x="22169" y="21347"/>
                      <a:pt x="22194" y="21347"/>
                      <a:pt x="22218" y="21345"/>
                    </a:cubicBezTo>
                    <a:cubicBezTo>
                      <a:pt x="24373" y="21168"/>
                      <a:pt x="26740" y="13377"/>
                      <a:pt x="26740" y="13377"/>
                    </a:cubicBezTo>
                    <a:lnTo>
                      <a:pt x="22019" y="8289"/>
                    </a:lnTo>
                    <a:cubicBezTo>
                      <a:pt x="22019" y="8289"/>
                      <a:pt x="21663" y="12211"/>
                      <a:pt x="20680" y="12981"/>
                    </a:cubicBezTo>
                    <a:cubicBezTo>
                      <a:pt x="19488" y="12320"/>
                      <a:pt x="10844" y="4754"/>
                      <a:pt x="10086" y="4201"/>
                    </a:cubicBezTo>
                    <a:cubicBezTo>
                      <a:pt x="9326" y="3649"/>
                      <a:pt x="8551" y="1784"/>
                      <a:pt x="7743" y="1029"/>
                    </a:cubicBezTo>
                    <a:cubicBezTo>
                      <a:pt x="7383" y="692"/>
                      <a:pt x="7082" y="592"/>
                      <a:pt x="6762" y="592"/>
                    </a:cubicBezTo>
                    <a:cubicBezTo>
                      <a:pt x="6361" y="592"/>
                      <a:pt x="5931" y="748"/>
                      <a:pt x="5318" y="795"/>
                    </a:cubicBezTo>
                    <a:cubicBezTo>
                      <a:pt x="5272" y="798"/>
                      <a:pt x="5222" y="800"/>
                      <a:pt x="5169" y="800"/>
                    </a:cubicBezTo>
                    <a:cubicBezTo>
                      <a:pt x="4030" y="800"/>
                      <a:pt x="1577" y="0"/>
                      <a:pt x="789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9"/>
              <p:cNvSpPr/>
              <p:nvPr/>
            </p:nvSpPr>
            <p:spPr>
              <a:xfrm>
                <a:off x="3174408" y="2549637"/>
                <a:ext cx="265112" cy="463868"/>
              </a:xfrm>
              <a:custGeom>
                <a:rect b="b" l="l" r="r" t="t"/>
                <a:pathLst>
                  <a:path extrusionOk="0" h="20902" w="11946">
                    <a:moveTo>
                      <a:pt x="5663" y="1"/>
                    </a:moveTo>
                    <a:cubicBezTo>
                      <a:pt x="4884" y="1"/>
                      <a:pt x="4180" y="254"/>
                      <a:pt x="3688" y="622"/>
                    </a:cubicBezTo>
                    <a:cubicBezTo>
                      <a:pt x="2114" y="1801"/>
                      <a:pt x="1398" y="5279"/>
                      <a:pt x="1521" y="8420"/>
                    </a:cubicBezTo>
                    <a:cubicBezTo>
                      <a:pt x="1644" y="11561"/>
                      <a:pt x="1" y="17940"/>
                      <a:pt x="1" y="17940"/>
                    </a:cubicBezTo>
                    <a:cubicBezTo>
                      <a:pt x="2930" y="18649"/>
                      <a:pt x="6762" y="20901"/>
                      <a:pt x="6762" y="20901"/>
                    </a:cubicBezTo>
                    <a:cubicBezTo>
                      <a:pt x="6762" y="20901"/>
                      <a:pt x="7726" y="19777"/>
                      <a:pt x="8288" y="17413"/>
                    </a:cubicBezTo>
                    <a:cubicBezTo>
                      <a:pt x="8848" y="15051"/>
                      <a:pt x="11945" y="10767"/>
                      <a:pt x="10468" y="5108"/>
                    </a:cubicBezTo>
                    <a:cubicBezTo>
                      <a:pt x="9454" y="1220"/>
                      <a:pt x="7375" y="1"/>
                      <a:pt x="56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9"/>
              <p:cNvSpPr/>
              <p:nvPr/>
            </p:nvSpPr>
            <p:spPr>
              <a:xfrm>
                <a:off x="3174408" y="2549681"/>
                <a:ext cx="124189" cy="412869"/>
              </a:xfrm>
              <a:custGeom>
                <a:rect b="b" l="l" r="r" t="t"/>
                <a:pathLst>
                  <a:path extrusionOk="0" h="18604" w="5596">
                    <a:moveTo>
                      <a:pt x="5595" y="0"/>
                    </a:moveTo>
                    <a:lnTo>
                      <a:pt x="5595" y="0"/>
                    </a:lnTo>
                    <a:cubicBezTo>
                      <a:pt x="4843" y="13"/>
                      <a:pt x="4166" y="261"/>
                      <a:pt x="3688" y="620"/>
                    </a:cubicBezTo>
                    <a:cubicBezTo>
                      <a:pt x="2114" y="1799"/>
                      <a:pt x="1398" y="5277"/>
                      <a:pt x="1521" y="8417"/>
                    </a:cubicBezTo>
                    <a:cubicBezTo>
                      <a:pt x="1644" y="11558"/>
                      <a:pt x="1" y="17938"/>
                      <a:pt x="1" y="17938"/>
                    </a:cubicBezTo>
                    <a:cubicBezTo>
                      <a:pt x="656" y="18097"/>
                      <a:pt x="1355" y="18333"/>
                      <a:pt x="2047" y="18603"/>
                    </a:cubicBezTo>
                    <a:cubicBezTo>
                      <a:pt x="2280" y="17678"/>
                      <a:pt x="3645" y="12092"/>
                      <a:pt x="3534" y="9216"/>
                    </a:cubicBezTo>
                    <a:cubicBezTo>
                      <a:pt x="3412" y="6074"/>
                      <a:pt x="3429" y="1472"/>
                      <a:pt x="5002" y="294"/>
                    </a:cubicBezTo>
                    <a:cubicBezTo>
                      <a:pt x="5169" y="169"/>
                      <a:pt x="5371" y="71"/>
                      <a:pt x="55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68" name="Google Shape;468;p29"/>
          <p:cNvSpPr/>
          <p:nvPr/>
        </p:nvSpPr>
        <p:spPr>
          <a:xfrm>
            <a:off x="3515025" y="3236100"/>
            <a:ext cx="609300" cy="411900"/>
          </a:xfrm>
          <a:prstGeom prst="ellipse">
            <a:avLst/>
          </a:prstGeom>
          <a:solidFill>
            <a:srgbClr val="DE73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9"/>
          <p:cNvSpPr/>
          <p:nvPr/>
        </p:nvSpPr>
        <p:spPr>
          <a:xfrm>
            <a:off x="3457875" y="3321825"/>
            <a:ext cx="609300" cy="326100"/>
          </a:xfrm>
          <a:prstGeom prst="ellipse">
            <a:avLst/>
          </a:prstGeom>
          <a:solidFill>
            <a:srgbClr val="DE735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29"/>
          <p:cNvSpPr/>
          <p:nvPr/>
        </p:nvSpPr>
        <p:spPr>
          <a:xfrm>
            <a:off x="3114271" y="2448708"/>
            <a:ext cx="827225" cy="915041"/>
          </a:xfrm>
          <a:custGeom>
            <a:rect b="b" l="l" r="r" t="t"/>
            <a:pathLst>
              <a:path extrusionOk="0" h="41232" w="37275">
                <a:moveTo>
                  <a:pt x="5745" y="1"/>
                </a:moveTo>
                <a:cubicBezTo>
                  <a:pt x="5506" y="1"/>
                  <a:pt x="5305" y="13"/>
                  <a:pt x="5155" y="41"/>
                </a:cubicBezTo>
                <a:cubicBezTo>
                  <a:pt x="3161" y="2368"/>
                  <a:pt x="1" y="9858"/>
                  <a:pt x="1085" y="13650"/>
                </a:cubicBezTo>
                <a:cubicBezTo>
                  <a:pt x="2169" y="17443"/>
                  <a:pt x="10930" y="27280"/>
                  <a:pt x="11885" y="29297"/>
                </a:cubicBezTo>
                <a:cubicBezTo>
                  <a:pt x="12252" y="30069"/>
                  <a:pt x="12871" y="31697"/>
                  <a:pt x="12871" y="31697"/>
                </a:cubicBezTo>
                <a:cubicBezTo>
                  <a:pt x="12871" y="31697"/>
                  <a:pt x="21789" y="41231"/>
                  <a:pt x="29767" y="41231"/>
                </a:cubicBezTo>
                <a:cubicBezTo>
                  <a:pt x="32515" y="41231"/>
                  <a:pt x="35152" y="40100"/>
                  <a:pt x="37274" y="37059"/>
                </a:cubicBezTo>
                <a:cubicBezTo>
                  <a:pt x="32431" y="21810"/>
                  <a:pt x="22349" y="3988"/>
                  <a:pt x="11327" y="683"/>
                </a:cubicBezTo>
                <a:cubicBezTo>
                  <a:pt x="11327" y="683"/>
                  <a:pt x="7517" y="1"/>
                  <a:pt x="574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644375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56"/>
          <p:cNvSpPr txBox="1"/>
          <p:nvPr>
            <p:ph idx="4294967295" type="title"/>
          </p:nvPr>
        </p:nvSpPr>
        <p:spPr>
          <a:xfrm>
            <a:off x="2743800" y="1191188"/>
            <a:ext cx="3834000" cy="7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Thanks!</a:t>
            </a:r>
            <a:endParaRPr sz="520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1021" name="Google Shape;1021;p56"/>
          <p:cNvSpPr txBox="1"/>
          <p:nvPr>
            <p:ph idx="4294967295" type="subTitle"/>
          </p:nvPr>
        </p:nvSpPr>
        <p:spPr>
          <a:xfrm>
            <a:off x="3229550" y="2774513"/>
            <a:ext cx="5904300" cy="11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>
                <a:solidFill>
                  <a:schemeClr val="dk2"/>
                </a:solidFill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Do you have any questions?</a:t>
            </a:r>
            <a:endParaRPr sz="3400">
              <a:solidFill>
                <a:schemeClr val="dk2"/>
              </a:solidFill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022" name="Google Shape;1022;p56"/>
          <p:cNvSpPr/>
          <p:nvPr/>
        </p:nvSpPr>
        <p:spPr>
          <a:xfrm flipH="1" rot="2947374">
            <a:off x="-2848510" y="430894"/>
            <a:ext cx="5893510" cy="4582015"/>
          </a:xfrm>
          <a:custGeom>
            <a:rect b="b" l="l" r="r" t="t"/>
            <a:pathLst>
              <a:path extrusionOk="0" h="157985" w="186822">
                <a:moveTo>
                  <a:pt x="91145" y="1"/>
                </a:moveTo>
                <a:cubicBezTo>
                  <a:pt x="83069" y="1"/>
                  <a:pt x="75289" y="5146"/>
                  <a:pt x="70242" y="11684"/>
                </a:cubicBezTo>
                <a:cubicBezTo>
                  <a:pt x="64470" y="19161"/>
                  <a:pt x="61385" y="28296"/>
                  <a:pt x="57534" y="36921"/>
                </a:cubicBezTo>
                <a:cubicBezTo>
                  <a:pt x="53683" y="45547"/>
                  <a:pt x="48606" y="54190"/>
                  <a:pt x="40421" y="58906"/>
                </a:cubicBezTo>
                <a:cubicBezTo>
                  <a:pt x="32607" y="63409"/>
                  <a:pt x="22888" y="63771"/>
                  <a:pt x="15215" y="68510"/>
                </a:cubicBezTo>
                <a:cubicBezTo>
                  <a:pt x="4141" y="75350"/>
                  <a:pt x="1" y="90547"/>
                  <a:pt x="3903" y="102964"/>
                </a:cubicBezTo>
                <a:cubicBezTo>
                  <a:pt x="7804" y="115382"/>
                  <a:pt x="18408" y="124900"/>
                  <a:pt x="30388" y="129989"/>
                </a:cubicBezTo>
                <a:cubicBezTo>
                  <a:pt x="42021" y="134933"/>
                  <a:pt x="54885" y="136165"/>
                  <a:pt x="67538" y="136165"/>
                </a:cubicBezTo>
                <a:cubicBezTo>
                  <a:pt x="67915" y="136165"/>
                  <a:pt x="68293" y="136164"/>
                  <a:pt x="68670" y="136162"/>
                </a:cubicBezTo>
                <a:cubicBezTo>
                  <a:pt x="71151" y="136148"/>
                  <a:pt x="73662" y="136098"/>
                  <a:pt x="76171" y="136098"/>
                </a:cubicBezTo>
                <a:cubicBezTo>
                  <a:pt x="83592" y="136098"/>
                  <a:pt x="91005" y="136539"/>
                  <a:pt x="97639" y="139671"/>
                </a:cubicBezTo>
                <a:cubicBezTo>
                  <a:pt x="105490" y="143379"/>
                  <a:pt x="111304" y="150460"/>
                  <a:pt x="119003" y="154473"/>
                </a:cubicBezTo>
                <a:cubicBezTo>
                  <a:pt x="123471" y="156801"/>
                  <a:pt x="128510" y="157984"/>
                  <a:pt x="133547" y="157984"/>
                </a:cubicBezTo>
                <a:cubicBezTo>
                  <a:pt x="137128" y="157984"/>
                  <a:pt x="140707" y="157386"/>
                  <a:pt x="144079" y="156175"/>
                </a:cubicBezTo>
                <a:cubicBezTo>
                  <a:pt x="168362" y="147455"/>
                  <a:pt x="180365" y="110227"/>
                  <a:pt x="184842" y="87706"/>
                </a:cubicBezTo>
                <a:cubicBezTo>
                  <a:pt x="186018" y="81789"/>
                  <a:pt x="186821" y="75647"/>
                  <a:pt x="185541" y="69753"/>
                </a:cubicBezTo>
                <a:cubicBezTo>
                  <a:pt x="184259" y="63857"/>
                  <a:pt x="180546" y="58199"/>
                  <a:pt x="174931" y="55993"/>
                </a:cubicBezTo>
                <a:cubicBezTo>
                  <a:pt x="172945" y="55214"/>
                  <a:pt x="170924" y="54904"/>
                  <a:pt x="168876" y="54904"/>
                </a:cubicBezTo>
                <a:cubicBezTo>
                  <a:pt x="160991" y="54904"/>
                  <a:pt x="152710" y="59492"/>
                  <a:pt x="144539" y="59492"/>
                </a:cubicBezTo>
                <a:cubicBezTo>
                  <a:pt x="143674" y="59492"/>
                  <a:pt x="142810" y="59440"/>
                  <a:pt x="141948" y="59327"/>
                </a:cubicBezTo>
                <a:cubicBezTo>
                  <a:pt x="133155" y="58167"/>
                  <a:pt x="126439" y="50691"/>
                  <a:pt x="122614" y="42689"/>
                </a:cubicBezTo>
                <a:cubicBezTo>
                  <a:pt x="118789" y="34689"/>
                  <a:pt x="117040" y="25835"/>
                  <a:pt x="113372" y="17761"/>
                </a:cubicBezTo>
                <a:cubicBezTo>
                  <a:pt x="109704" y="9688"/>
                  <a:pt x="103348" y="2002"/>
                  <a:pt x="94638" y="331"/>
                </a:cubicBezTo>
                <a:cubicBezTo>
                  <a:pt x="93473" y="107"/>
                  <a:pt x="92306" y="1"/>
                  <a:pt x="9114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3" name="Google Shape;1023;p56"/>
          <p:cNvSpPr/>
          <p:nvPr/>
        </p:nvSpPr>
        <p:spPr>
          <a:xfrm>
            <a:off x="-963704" y="2930109"/>
            <a:ext cx="785563" cy="798631"/>
          </a:xfrm>
          <a:custGeom>
            <a:rect b="b" l="l" r="r" t="t"/>
            <a:pathLst>
              <a:path extrusionOk="0" h="45409" w="44666">
                <a:moveTo>
                  <a:pt x="0" y="1"/>
                </a:moveTo>
                <a:lnTo>
                  <a:pt x="0" y="45408"/>
                </a:lnTo>
                <a:lnTo>
                  <a:pt x="44665" y="45408"/>
                </a:lnTo>
                <a:lnTo>
                  <a:pt x="44665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p56"/>
          <p:cNvSpPr/>
          <p:nvPr/>
        </p:nvSpPr>
        <p:spPr>
          <a:xfrm>
            <a:off x="-998387" y="2873495"/>
            <a:ext cx="852642" cy="119208"/>
          </a:xfrm>
          <a:custGeom>
            <a:rect b="b" l="l" r="r" t="t"/>
            <a:pathLst>
              <a:path extrusionOk="0" h="6778" w="48480">
                <a:moveTo>
                  <a:pt x="0" y="1"/>
                </a:moveTo>
                <a:lnTo>
                  <a:pt x="0" y="6777"/>
                </a:lnTo>
                <a:lnTo>
                  <a:pt x="48480" y="6777"/>
                </a:lnTo>
                <a:lnTo>
                  <a:pt x="48480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6"/>
          <p:cNvSpPr/>
          <p:nvPr/>
        </p:nvSpPr>
        <p:spPr>
          <a:xfrm>
            <a:off x="-809339" y="2874163"/>
            <a:ext cx="65724" cy="904244"/>
          </a:xfrm>
          <a:custGeom>
            <a:rect b="b" l="l" r="r" t="t"/>
            <a:pathLst>
              <a:path extrusionOk="0" h="51414" w="3737">
                <a:moveTo>
                  <a:pt x="0" y="0"/>
                </a:moveTo>
                <a:lnTo>
                  <a:pt x="0" y="51414"/>
                </a:lnTo>
                <a:lnTo>
                  <a:pt x="3737" y="51414"/>
                </a:lnTo>
                <a:lnTo>
                  <a:pt x="373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56"/>
          <p:cNvSpPr/>
          <p:nvPr/>
        </p:nvSpPr>
        <p:spPr>
          <a:xfrm>
            <a:off x="-401274" y="2874163"/>
            <a:ext cx="65724" cy="904244"/>
          </a:xfrm>
          <a:custGeom>
            <a:rect b="b" l="l" r="r" t="t"/>
            <a:pathLst>
              <a:path extrusionOk="0" h="51414" w="3737">
                <a:moveTo>
                  <a:pt x="0" y="0"/>
                </a:moveTo>
                <a:lnTo>
                  <a:pt x="0" y="51414"/>
                </a:lnTo>
                <a:lnTo>
                  <a:pt x="3737" y="51414"/>
                </a:lnTo>
                <a:lnTo>
                  <a:pt x="3737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6"/>
          <p:cNvSpPr/>
          <p:nvPr/>
        </p:nvSpPr>
        <p:spPr>
          <a:xfrm>
            <a:off x="247195" y="4812095"/>
            <a:ext cx="427288" cy="287169"/>
          </a:xfrm>
          <a:custGeom>
            <a:rect b="b" l="l" r="r" t="t"/>
            <a:pathLst>
              <a:path extrusionOk="0" h="16328" w="24295">
                <a:moveTo>
                  <a:pt x="3798" y="0"/>
                </a:moveTo>
                <a:cubicBezTo>
                  <a:pt x="3798" y="0"/>
                  <a:pt x="964" y="3108"/>
                  <a:pt x="613" y="5217"/>
                </a:cubicBezTo>
                <a:cubicBezTo>
                  <a:pt x="263" y="7325"/>
                  <a:pt x="1" y="8592"/>
                  <a:pt x="1" y="8592"/>
                </a:cubicBezTo>
                <a:lnTo>
                  <a:pt x="21085" y="16328"/>
                </a:lnTo>
                <a:cubicBezTo>
                  <a:pt x="21085" y="16328"/>
                  <a:pt x="24295" y="15004"/>
                  <a:pt x="23428" y="13084"/>
                </a:cubicBezTo>
                <a:cubicBezTo>
                  <a:pt x="22561" y="11164"/>
                  <a:pt x="12532" y="2637"/>
                  <a:pt x="12532" y="2637"/>
                </a:cubicBezTo>
                <a:lnTo>
                  <a:pt x="379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8" name="Google Shape;1028;p56"/>
          <p:cNvSpPr/>
          <p:nvPr/>
        </p:nvSpPr>
        <p:spPr>
          <a:xfrm>
            <a:off x="339494" y="4998804"/>
            <a:ext cx="189892" cy="95957"/>
          </a:xfrm>
          <a:custGeom>
            <a:rect b="b" l="l" r="r" t="t"/>
            <a:pathLst>
              <a:path extrusionOk="0" h="5456" w="10797">
                <a:moveTo>
                  <a:pt x="1563" y="1"/>
                </a:moveTo>
                <a:cubicBezTo>
                  <a:pt x="990" y="1"/>
                  <a:pt x="451" y="360"/>
                  <a:pt x="252" y="930"/>
                </a:cubicBezTo>
                <a:cubicBezTo>
                  <a:pt x="0" y="1650"/>
                  <a:pt x="383" y="2445"/>
                  <a:pt x="1104" y="2698"/>
                </a:cubicBezTo>
                <a:lnTo>
                  <a:pt x="8777" y="5378"/>
                </a:lnTo>
                <a:cubicBezTo>
                  <a:pt x="8927" y="5431"/>
                  <a:pt x="9080" y="5456"/>
                  <a:pt x="9231" y="5456"/>
                </a:cubicBezTo>
                <a:cubicBezTo>
                  <a:pt x="9805" y="5456"/>
                  <a:pt x="10345" y="5096"/>
                  <a:pt x="10545" y="4526"/>
                </a:cubicBezTo>
                <a:cubicBezTo>
                  <a:pt x="10797" y="3806"/>
                  <a:pt x="10413" y="3011"/>
                  <a:pt x="9693" y="2759"/>
                </a:cubicBezTo>
                <a:lnTo>
                  <a:pt x="2018" y="78"/>
                </a:lnTo>
                <a:cubicBezTo>
                  <a:pt x="1868" y="26"/>
                  <a:pt x="1714" y="1"/>
                  <a:pt x="15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9" name="Google Shape;1029;p56"/>
          <p:cNvSpPr/>
          <p:nvPr/>
        </p:nvSpPr>
        <p:spPr>
          <a:xfrm>
            <a:off x="339283" y="4633511"/>
            <a:ext cx="249707" cy="404389"/>
          </a:xfrm>
          <a:custGeom>
            <a:rect b="b" l="l" r="r" t="t"/>
            <a:pathLst>
              <a:path extrusionOk="0" h="22993" w="14198">
                <a:moveTo>
                  <a:pt x="11618" y="1"/>
                </a:moveTo>
                <a:lnTo>
                  <a:pt x="0" y="21605"/>
                </a:lnTo>
                <a:lnTo>
                  <a:pt x="2579" y="22992"/>
                </a:lnTo>
                <a:lnTo>
                  <a:pt x="14198" y="1388"/>
                </a:lnTo>
                <a:lnTo>
                  <a:pt x="11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56"/>
          <p:cNvSpPr/>
          <p:nvPr/>
        </p:nvSpPr>
        <p:spPr>
          <a:xfrm>
            <a:off x="-140785" y="2919856"/>
            <a:ext cx="890420" cy="1969818"/>
          </a:xfrm>
          <a:custGeom>
            <a:rect b="b" l="l" r="r" t="t"/>
            <a:pathLst>
              <a:path extrusionOk="0" h="112001" w="50628">
                <a:moveTo>
                  <a:pt x="15275" y="1"/>
                </a:moveTo>
                <a:cubicBezTo>
                  <a:pt x="6459" y="1"/>
                  <a:pt x="1" y="3596"/>
                  <a:pt x="11368" y="18581"/>
                </a:cubicBezTo>
                <a:cubicBezTo>
                  <a:pt x="40733" y="57290"/>
                  <a:pt x="28271" y="108913"/>
                  <a:pt x="28271" y="108913"/>
                </a:cubicBezTo>
                <a:lnTo>
                  <a:pt x="36666" y="112000"/>
                </a:lnTo>
                <a:cubicBezTo>
                  <a:pt x="36666" y="112000"/>
                  <a:pt x="50627" y="70614"/>
                  <a:pt x="49622" y="56048"/>
                </a:cubicBezTo>
                <a:cubicBezTo>
                  <a:pt x="48618" y="41483"/>
                  <a:pt x="33551" y="3062"/>
                  <a:pt x="33551" y="3062"/>
                </a:cubicBezTo>
                <a:cubicBezTo>
                  <a:pt x="33551" y="3062"/>
                  <a:pt x="23409" y="1"/>
                  <a:pt x="152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p56"/>
          <p:cNvSpPr/>
          <p:nvPr/>
        </p:nvSpPr>
        <p:spPr>
          <a:xfrm>
            <a:off x="-53023" y="1972347"/>
            <a:ext cx="533288" cy="217522"/>
          </a:xfrm>
          <a:custGeom>
            <a:rect b="b" l="l" r="r" t="t"/>
            <a:pathLst>
              <a:path extrusionOk="0" h="12368" w="30322">
                <a:moveTo>
                  <a:pt x="27261" y="0"/>
                </a:moveTo>
                <a:cubicBezTo>
                  <a:pt x="25098" y="0"/>
                  <a:pt x="4401" y="4324"/>
                  <a:pt x="2475" y="5064"/>
                </a:cubicBezTo>
                <a:cubicBezTo>
                  <a:pt x="487" y="5829"/>
                  <a:pt x="0" y="12368"/>
                  <a:pt x="0" y="12368"/>
                </a:cubicBezTo>
                <a:lnTo>
                  <a:pt x="30321" y="2310"/>
                </a:lnTo>
                <a:cubicBezTo>
                  <a:pt x="30321" y="2310"/>
                  <a:pt x="28332" y="321"/>
                  <a:pt x="27414" y="15"/>
                </a:cubicBezTo>
                <a:cubicBezTo>
                  <a:pt x="27385" y="5"/>
                  <a:pt x="27333" y="0"/>
                  <a:pt x="2726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p56"/>
          <p:cNvSpPr/>
          <p:nvPr/>
        </p:nvSpPr>
        <p:spPr>
          <a:xfrm>
            <a:off x="78127" y="3264729"/>
            <a:ext cx="550893" cy="1395252"/>
          </a:xfrm>
          <a:custGeom>
            <a:rect b="b" l="l" r="r" t="t"/>
            <a:pathLst>
              <a:path extrusionOk="0" h="79332" w="31323">
                <a:moveTo>
                  <a:pt x="4925" y="1"/>
                </a:moveTo>
                <a:lnTo>
                  <a:pt x="1" y="3690"/>
                </a:lnTo>
                <a:lnTo>
                  <a:pt x="10522" y="17731"/>
                </a:lnTo>
                <a:lnTo>
                  <a:pt x="25340" y="79332"/>
                </a:lnTo>
                <a:lnTo>
                  <a:pt x="31323" y="77893"/>
                </a:lnTo>
                <a:lnTo>
                  <a:pt x="16207" y="15057"/>
                </a:lnTo>
                <a:lnTo>
                  <a:pt x="4925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3" name="Google Shape;1033;p56"/>
          <p:cNvSpPr/>
          <p:nvPr/>
        </p:nvSpPr>
        <p:spPr>
          <a:xfrm>
            <a:off x="-1104439" y="3729320"/>
            <a:ext cx="1300068" cy="58918"/>
          </a:xfrm>
          <a:custGeom>
            <a:rect b="b" l="l" r="r" t="t"/>
            <a:pathLst>
              <a:path extrusionOk="0" h="3350" w="73920">
                <a:moveTo>
                  <a:pt x="1674" y="0"/>
                </a:moveTo>
                <a:cubicBezTo>
                  <a:pt x="750" y="0"/>
                  <a:pt x="0" y="750"/>
                  <a:pt x="0" y="1675"/>
                </a:cubicBezTo>
                <a:cubicBezTo>
                  <a:pt x="0" y="2600"/>
                  <a:pt x="750" y="3350"/>
                  <a:pt x="1674" y="3350"/>
                </a:cubicBezTo>
                <a:lnTo>
                  <a:pt x="72244" y="3350"/>
                </a:lnTo>
                <a:cubicBezTo>
                  <a:pt x="73170" y="3350"/>
                  <a:pt x="73919" y="2600"/>
                  <a:pt x="73919" y="1675"/>
                </a:cubicBezTo>
                <a:cubicBezTo>
                  <a:pt x="73919" y="750"/>
                  <a:pt x="73170" y="0"/>
                  <a:pt x="7224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56"/>
          <p:cNvSpPr/>
          <p:nvPr/>
        </p:nvSpPr>
        <p:spPr>
          <a:xfrm>
            <a:off x="-95919" y="3077774"/>
            <a:ext cx="601281" cy="288822"/>
          </a:xfrm>
          <a:custGeom>
            <a:rect b="b" l="l" r="r" t="t"/>
            <a:pathLst>
              <a:path extrusionOk="0" h="16422" w="34188">
                <a:moveTo>
                  <a:pt x="4071" y="1"/>
                </a:moveTo>
                <a:cubicBezTo>
                  <a:pt x="4071" y="1"/>
                  <a:pt x="0" y="7507"/>
                  <a:pt x="4071" y="13278"/>
                </a:cubicBezTo>
                <a:cubicBezTo>
                  <a:pt x="5710" y="15604"/>
                  <a:pt x="10444" y="16422"/>
                  <a:pt x="15607" y="16422"/>
                </a:cubicBezTo>
                <a:cubicBezTo>
                  <a:pt x="23258" y="16422"/>
                  <a:pt x="31852" y="14626"/>
                  <a:pt x="32725" y="13278"/>
                </a:cubicBezTo>
                <a:cubicBezTo>
                  <a:pt x="34187" y="11020"/>
                  <a:pt x="30286" y="6160"/>
                  <a:pt x="30286" y="6160"/>
                </a:cubicBezTo>
                <a:lnTo>
                  <a:pt x="407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5" name="Google Shape;1035;p56"/>
          <p:cNvSpPr/>
          <p:nvPr/>
        </p:nvSpPr>
        <p:spPr>
          <a:xfrm>
            <a:off x="-192316" y="2005622"/>
            <a:ext cx="1019037" cy="625605"/>
          </a:xfrm>
          <a:custGeom>
            <a:rect b="b" l="l" r="r" t="t"/>
            <a:pathLst>
              <a:path extrusionOk="0" h="35571" w="57941">
                <a:moveTo>
                  <a:pt x="41241" y="1"/>
                </a:moveTo>
                <a:cubicBezTo>
                  <a:pt x="34544" y="1"/>
                  <a:pt x="11489" y="7203"/>
                  <a:pt x="7920" y="10474"/>
                </a:cubicBezTo>
                <a:cubicBezTo>
                  <a:pt x="4069" y="14007"/>
                  <a:pt x="0" y="22376"/>
                  <a:pt x="2485" y="26955"/>
                </a:cubicBezTo>
                <a:cubicBezTo>
                  <a:pt x="4970" y="31533"/>
                  <a:pt x="15299" y="35570"/>
                  <a:pt x="15299" y="35570"/>
                </a:cubicBezTo>
                <a:lnTo>
                  <a:pt x="57941" y="8644"/>
                </a:lnTo>
                <a:cubicBezTo>
                  <a:pt x="57941" y="8644"/>
                  <a:pt x="46692" y="1450"/>
                  <a:pt x="42507" y="142"/>
                </a:cubicBezTo>
                <a:cubicBezTo>
                  <a:pt x="42200" y="46"/>
                  <a:pt x="41771" y="1"/>
                  <a:pt x="4124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56"/>
          <p:cNvSpPr/>
          <p:nvPr/>
        </p:nvSpPr>
        <p:spPr>
          <a:xfrm>
            <a:off x="-294095" y="3945154"/>
            <a:ext cx="357976" cy="608229"/>
          </a:xfrm>
          <a:custGeom>
            <a:rect b="b" l="l" r="r" t="t"/>
            <a:pathLst>
              <a:path extrusionOk="0" h="34583" w="20354">
                <a:moveTo>
                  <a:pt x="19761" y="1"/>
                </a:moveTo>
                <a:lnTo>
                  <a:pt x="1" y="34241"/>
                </a:lnTo>
                <a:lnTo>
                  <a:pt x="593" y="34583"/>
                </a:lnTo>
                <a:lnTo>
                  <a:pt x="20353" y="342"/>
                </a:lnTo>
                <a:lnTo>
                  <a:pt x="19761" y="1"/>
                </a:lnTo>
                <a:close/>
              </a:path>
            </a:pathLst>
          </a:custGeom>
          <a:solidFill>
            <a:srgbClr val="FFAA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7" name="Google Shape;1037;p56"/>
          <p:cNvSpPr/>
          <p:nvPr/>
        </p:nvSpPr>
        <p:spPr>
          <a:xfrm>
            <a:off x="-292020" y="4197728"/>
            <a:ext cx="608053" cy="358275"/>
          </a:xfrm>
          <a:custGeom>
            <a:rect b="b" l="l" r="r" t="t"/>
            <a:pathLst>
              <a:path extrusionOk="0" h="20371" w="34573">
                <a:moveTo>
                  <a:pt x="34231" y="1"/>
                </a:moveTo>
                <a:lnTo>
                  <a:pt x="1" y="19778"/>
                </a:lnTo>
                <a:lnTo>
                  <a:pt x="342" y="20371"/>
                </a:lnTo>
                <a:lnTo>
                  <a:pt x="34573" y="592"/>
                </a:lnTo>
                <a:lnTo>
                  <a:pt x="3423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8" name="Google Shape;1038;p56"/>
          <p:cNvSpPr/>
          <p:nvPr/>
        </p:nvSpPr>
        <p:spPr>
          <a:xfrm>
            <a:off x="-288995" y="4544554"/>
            <a:ext cx="695322" cy="12030"/>
          </a:xfrm>
          <a:custGeom>
            <a:rect b="b" l="l" r="r" t="t"/>
            <a:pathLst>
              <a:path extrusionOk="0" h="684" w="39535">
                <a:moveTo>
                  <a:pt x="1" y="0"/>
                </a:moveTo>
                <a:lnTo>
                  <a:pt x="1" y="684"/>
                </a:lnTo>
                <a:lnTo>
                  <a:pt x="39534" y="684"/>
                </a:lnTo>
                <a:lnTo>
                  <a:pt x="395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p56"/>
          <p:cNvSpPr/>
          <p:nvPr/>
        </p:nvSpPr>
        <p:spPr>
          <a:xfrm>
            <a:off x="-291985" y="4545345"/>
            <a:ext cx="608176" cy="358064"/>
          </a:xfrm>
          <a:custGeom>
            <a:rect b="b" l="l" r="r" t="t"/>
            <a:pathLst>
              <a:path extrusionOk="0" h="20359" w="34580">
                <a:moveTo>
                  <a:pt x="342" y="0"/>
                </a:moveTo>
                <a:lnTo>
                  <a:pt x="1" y="591"/>
                </a:lnTo>
                <a:lnTo>
                  <a:pt x="34238" y="20358"/>
                </a:lnTo>
                <a:lnTo>
                  <a:pt x="34580" y="19767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0" name="Google Shape;1040;p56"/>
          <p:cNvSpPr/>
          <p:nvPr/>
        </p:nvSpPr>
        <p:spPr>
          <a:xfrm>
            <a:off x="-294183" y="4547544"/>
            <a:ext cx="358082" cy="608193"/>
          </a:xfrm>
          <a:custGeom>
            <a:rect b="b" l="l" r="r" t="t"/>
            <a:pathLst>
              <a:path extrusionOk="0" h="34581" w="20360">
                <a:moveTo>
                  <a:pt x="592" y="1"/>
                </a:moveTo>
                <a:lnTo>
                  <a:pt x="0" y="343"/>
                </a:lnTo>
                <a:lnTo>
                  <a:pt x="19767" y="34581"/>
                </a:lnTo>
                <a:lnTo>
                  <a:pt x="20359" y="34239"/>
                </a:lnTo>
                <a:lnTo>
                  <a:pt x="59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56"/>
          <p:cNvSpPr/>
          <p:nvPr/>
        </p:nvSpPr>
        <p:spPr>
          <a:xfrm>
            <a:off x="-295010" y="4550551"/>
            <a:ext cx="12047" cy="695339"/>
          </a:xfrm>
          <a:custGeom>
            <a:rect b="b" l="l" r="r" t="t"/>
            <a:pathLst>
              <a:path extrusionOk="0" h="39536" w="685">
                <a:moveTo>
                  <a:pt x="1" y="1"/>
                </a:moveTo>
                <a:lnTo>
                  <a:pt x="1" y="39536"/>
                </a:lnTo>
                <a:lnTo>
                  <a:pt x="685" y="39536"/>
                </a:lnTo>
                <a:lnTo>
                  <a:pt x="68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6"/>
          <p:cNvSpPr/>
          <p:nvPr/>
        </p:nvSpPr>
        <p:spPr>
          <a:xfrm>
            <a:off x="-641712" y="4547280"/>
            <a:ext cx="357994" cy="608229"/>
          </a:xfrm>
          <a:custGeom>
            <a:rect b="b" l="l" r="r" t="t"/>
            <a:pathLst>
              <a:path extrusionOk="0" h="34583" w="20355">
                <a:moveTo>
                  <a:pt x="19762" y="1"/>
                </a:moveTo>
                <a:lnTo>
                  <a:pt x="1" y="34241"/>
                </a:lnTo>
                <a:lnTo>
                  <a:pt x="593" y="34583"/>
                </a:lnTo>
                <a:lnTo>
                  <a:pt x="20354" y="342"/>
                </a:lnTo>
                <a:lnTo>
                  <a:pt x="1976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6"/>
          <p:cNvSpPr/>
          <p:nvPr/>
        </p:nvSpPr>
        <p:spPr>
          <a:xfrm>
            <a:off x="-894445" y="4558588"/>
            <a:ext cx="610937" cy="358117"/>
          </a:xfrm>
          <a:custGeom>
            <a:rect b="b" l="l" r="r" t="t"/>
            <a:pathLst>
              <a:path extrusionOk="0" h="20362" w="34737">
                <a:moveTo>
                  <a:pt x="34395" y="0"/>
                </a:moveTo>
                <a:lnTo>
                  <a:pt x="0" y="19767"/>
                </a:lnTo>
                <a:lnTo>
                  <a:pt x="342" y="20362"/>
                </a:lnTo>
                <a:lnTo>
                  <a:pt x="34737" y="595"/>
                </a:lnTo>
                <a:lnTo>
                  <a:pt x="3439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6"/>
          <p:cNvSpPr/>
          <p:nvPr/>
        </p:nvSpPr>
        <p:spPr>
          <a:xfrm>
            <a:off x="-984264" y="4544554"/>
            <a:ext cx="695287" cy="12030"/>
          </a:xfrm>
          <a:custGeom>
            <a:rect b="b" l="l" r="r" t="t"/>
            <a:pathLst>
              <a:path extrusionOk="0" h="684" w="39533">
                <a:moveTo>
                  <a:pt x="0" y="0"/>
                </a:moveTo>
                <a:lnTo>
                  <a:pt x="0" y="684"/>
                </a:lnTo>
                <a:lnTo>
                  <a:pt x="39533" y="684"/>
                </a:lnTo>
                <a:lnTo>
                  <a:pt x="395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5" name="Google Shape;1045;p56"/>
          <p:cNvSpPr/>
          <p:nvPr/>
        </p:nvSpPr>
        <p:spPr>
          <a:xfrm>
            <a:off x="-894146" y="4197711"/>
            <a:ext cx="608176" cy="358082"/>
          </a:xfrm>
          <a:custGeom>
            <a:rect b="b" l="l" r="r" t="t"/>
            <a:pathLst>
              <a:path extrusionOk="0" h="20360" w="34580">
                <a:moveTo>
                  <a:pt x="343" y="0"/>
                </a:moveTo>
                <a:lnTo>
                  <a:pt x="1" y="593"/>
                </a:lnTo>
                <a:lnTo>
                  <a:pt x="34238" y="20360"/>
                </a:lnTo>
                <a:lnTo>
                  <a:pt x="34580" y="19767"/>
                </a:lnTo>
                <a:lnTo>
                  <a:pt x="34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6" name="Google Shape;1046;p56"/>
          <p:cNvSpPr/>
          <p:nvPr/>
        </p:nvSpPr>
        <p:spPr>
          <a:xfrm>
            <a:off x="-641835" y="3945400"/>
            <a:ext cx="358082" cy="608176"/>
          </a:xfrm>
          <a:custGeom>
            <a:rect b="b" l="l" r="r" t="t"/>
            <a:pathLst>
              <a:path extrusionOk="0" h="34580" w="20360">
                <a:moveTo>
                  <a:pt x="592" y="1"/>
                </a:moveTo>
                <a:lnTo>
                  <a:pt x="0" y="343"/>
                </a:lnTo>
                <a:lnTo>
                  <a:pt x="19767" y="34580"/>
                </a:lnTo>
                <a:lnTo>
                  <a:pt x="20359" y="34238"/>
                </a:lnTo>
                <a:lnTo>
                  <a:pt x="592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7" name="Google Shape;1047;p56"/>
          <p:cNvSpPr/>
          <p:nvPr/>
        </p:nvSpPr>
        <p:spPr>
          <a:xfrm>
            <a:off x="-295010" y="3855282"/>
            <a:ext cx="12047" cy="695287"/>
          </a:xfrm>
          <a:custGeom>
            <a:rect b="b" l="l" r="r" t="t"/>
            <a:pathLst>
              <a:path extrusionOk="0" h="39533" w="685">
                <a:moveTo>
                  <a:pt x="1" y="0"/>
                </a:moveTo>
                <a:lnTo>
                  <a:pt x="1" y="39533"/>
                </a:lnTo>
                <a:lnTo>
                  <a:pt x="685" y="39533"/>
                </a:lnTo>
                <a:lnTo>
                  <a:pt x="68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56"/>
          <p:cNvSpPr/>
          <p:nvPr/>
        </p:nvSpPr>
        <p:spPr>
          <a:xfrm>
            <a:off x="-1014708" y="3824803"/>
            <a:ext cx="1451444" cy="1451549"/>
          </a:xfrm>
          <a:custGeom>
            <a:rect b="b" l="l" r="r" t="t"/>
            <a:pathLst>
              <a:path extrusionOk="0" h="82533" w="82527">
                <a:moveTo>
                  <a:pt x="41265" y="6270"/>
                </a:moveTo>
                <a:cubicBezTo>
                  <a:pt x="60556" y="6270"/>
                  <a:pt x="76258" y="21971"/>
                  <a:pt x="76258" y="41264"/>
                </a:cubicBezTo>
                <a:cubicBezTo>
                  <a:pt x="76258" y="60562"/>
                  <a:pt x="60557" y="76257"/>
                  <a:pt x="41264" y="76257"/>
                </a:cubicBezTo>
                <a:cubicBezTo>
                  <a:pt x="21967" y="76257"/>
                  <a:pt x="6271" y="60562"/>
                  <a:pt x="6271" y="41264"/>
                </a:cubicBezTo>
                <a:cubicBezTo>
                  <a:pt x="6271" y="21972"/>
                  <a:pt x="21967" y="6270"/>
                  <a:pt x="41265" y="6270"/>
                </a:cubicBezTo>
                <a:close/>
                <a:moveTo>
                  <a:pt x="41264" y="1"/>
                </a:moveTo>
                <a:cubicBezTo>
                  <a:pt x="18473" y="1"/>
                  <a:pt x="1" y="18478"/>
                  <a:pt x="1" y="41264"/>
                </a:cubicBezTo>
                <a:cubicBezTo>
                  <a:pt x="1" y="64056"/>
                  <a:pt x="18473" y="82532"/>
                  <a:pt x="41264" y="82532"/>
                </a:cubicBezTo>
                <a:cubicBezTo>
                  <a:pt x="64050" y="82532"/>
                  <a:pt x="82527" y="64056"/>
                  <a:pt x="82527" y="41264"/>
                </a:cubicBezTo>
                <a:cubicBezTo>
                  <a:pt x="82527" y="18478"/>
                  <a:pt x="64050" y="1"/>
                  <a:pt x="41264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56"/>
          <p:cNvSpPr/>
          <p:nvPr/>
        </p:nvSpPr>
        <p:spPr>
          <a:xfrm>
            <a:off x="-944534" y="3895012"/>
            <a:ext cx="1311113" cy="1311131"/>
          </a:xfrm>
          <a:custGeom>
            <a:rect b="b" l="l" r="r" t="t"/>
            <a:pathLst>
              <a:path extrusionOk="0" h="74549" w="74548">
                <a:moveTo>
                  <a:pt x="37275" y="2280"/>
                </a:moveTo>
                <a:cubicBezTo>
                  <a:pt x="56567" y="2280"/>
                  <a:pt x="72268" y="17982"/>
                  <a:pt x="72268" y="37275"/>
                </a:cubicBezTo>
                <a:cubicBezTo>
                  <a:pt x="72268" y="56572"/>
                  <a:pt x="56567" y="72269"/>
                  <a:pt x="37274" y="72269"/>
                </a:cubicBezTo>
                <a:cubicBezTo>
                  <a:pt x="17977" y="72269"/>
                  <a:pt x="2281" y="56572"/>
                  <a:pt x="2281" y="37275"/>
                </a:cubicBezTo>
                <a:cubicBezTo>
                  <a:pt x="2281" y="17982"/>
                  <a:pt x="17977" y="2280"/>
                  <a:pt x="37275" y="2280"/>
                </a:cubicBezTo>
                <a:close/>
                <a:moveTo>
                  <a:pt x="37274" y="1"/>
                </a:moveTo>
                <a:cubicBezTo>
                  <a:pt x="16717" y="1"/>
                  <a:pt x="1" y="16723"/>
                  <a:pt x="1" y="37275"/>
                </a:cubicBezTo>
                <a:cubicBezTo>
                  <a:pt x="1" y="57832"/>
                  <a:pt x="16717" y="74548"/>
                  <a:pt x="37274" y="74548"/>
                </a:cubicBezTo>
                <a:cubicBezTo>
                  <a:pt x="57826" y="74548"/>
                  <a:pt x="74548" y="57832"/>
                  <a:pt x="74548" y="37275"/>
                </a:cubicBezTo>
                <a:cubicBezTo>
                  <a:pt x="74548" y="16723"/>
                  <a:pt x="57826" y="1"/>
                  <a:pt x="372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p56"/>
          <p:cNvSpPr/>
          <p:nvPr/>
        </p:nvSpPr>
        <p:spPr>
          <a:xfrm>
            <a:off x="1874426" y="3945295"/>
            <a:ext cx="358293" cy="608053"/>
          </a:xfrm>
          <a:custGeom>
            <a:rect b="b" l="l" r="r" t="t"/>
            <a:pathLst>
              <a:path extrusionOk="0" h="34573" w="20372">
                <a:moveTo>
                  <a:pt x="19780" y="0"/>
                </a:moveTo>
                <a:lnTo>
                  <a:pt x="1" y="34231"/>
                </a:lnTo>
                <a:lnTo>
                  <a:pt x="593" y="34573"/>
                </a:lnTo>
                <a:lnTo>
                  <a:pt x="20372" y="342"/>
                </a:lnTo>
                <a:lnTo>
                  <a:pt x="1978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1" name="Google Shape;1051;p56"/>
          <p:cNvSpPr/>
          <p:nvPr/>
        </p:nvSpPr>
        <p:spPr>
          <a:xfrm>
            <a:off x="1888179" y="4210426"/>
            <a:ext cx="610919" cy="358134"/>
          </a:xfrm>
          <a:custGeom>
            <a:rect b="b" l="l" r="r" t="t"/>
            <a:pathLst>
              <a:path extrusionOk="0" h="20363" w="34736">
                <a:moveTo>
                  <a:pt x="34395" y="1"/>
                </a:moveTo>
                <a:lnTo>
                  <a:pt x="1" y="19768"/>
                </a:lnTo>
                <a:lnTo>
                  <a:pt x="341" y="20362"/>
                </a:lnTo>
                <a:lnTo>
                  <a:pt x="34736" y="595"/>
                </a:lnTo>
                <a:lnTo>
                  <a:pt x="3439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p56"/>
          <p:cNvSpPr/>
          <p:nvPr/>
        </p:nvSpPr>
        <p:spPr>
          <a:xfrm>
            <a:off x="1879808" y="4544554"/>
            <a:ext cx="695304" cy="12030"/>
          </a:xfrm>
          <a:custGeom>
            <a:rect b="b" l="l" r="r" t="t"/>
            <a:pathLst>
              <a:path extrusionOk="0" h="684" w="39534">
                <a:moveTo>
                  <a:pt x="0" y="0"/>
                </a:moveTo>
                <a:lnTo>
                  <a:pt x="0" y="684"/>
                </a:lnTo>
                <a:lnTo>
                  <a:pt x="39534" y="684"/>
                </a:lnTo>
                <a:lnTo>
                  <a:pt x="3953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56"/>
          <p:cNvSpPr/>
          <p:nvPr/>
        </p:nvSpPr>
        <p:spPr>
          <a:xfrm>
            <a:off x="1876800" y="4545345"/>
            <a:ext cx="608158" cy="358082"/>
          </a:xfrm>
          <a:custGeom>
            <a:rect b="b" l="l" r="r" t="t"/>
            <a:pathLst>
              <a:path extrusionOk="0" h="20360" w="34579">
                <a:moveTo>
                  <a:pt x="342" y="0"/>
                </a:moveTo>
                <a:lnTo>
                  <a:pt x="0" y="592"/>
                </a:lnTo>
                <a:lnTo>
                  <a:pt x="34238" y="20359"/>
                </a:lnTo>
                <a:lnTo>
                  <a:pt x="34579" y="19767"/>
                </a:lnTo>
                <a:lnTo>
                  <a:pt x="34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p56"/>
          <p:cNvSpPr/>
          <p:nvPr/>
        </p:nvSpPr>
        <p:spPr>
          <a:xfrm>
            <a:off x="1874602" y="4547596"/>
            <a:ext cx="358064" cy="608176"/>
          </a:xfrm>
          <a:custGeom>
            <a:rect b="b" l="l" r="r" t="t"/>
            <a:pathLst>
              <a:path extrusionOk="0" h="34580" w="20359">
                <a:moveTo>
                  <a:pt x="592" y="0"/>
                </a:moveTo>
                <a:lnTo>
                  <a:pt x="1" y="341"/>
                </a:lnTo>
                <a:lnTo>
                  <a:pt x="19767" y="34579"/>
                </a:lnTo>
                <a:lnTo>
                  <a:pt x="20359" y="34237"/>
                </a:lnTo>
                <a:lnTo>
                  <a:pt x="592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56"/>
          <p:cNvSpPr/>
          <p:nvPr/>
        </p:nvSpPr>
        <p:spPr>
          <a:xfrm>
            <a:off x="1873793" y="4550551"/>
            <a:ext cx="12047" cy="695339"/>
          </a:xfrm>
          <a:custGeom>
            <a:rect b="b" l="l" r="r" t="t"/>
            <a:pathLst>
              <a:path extrusionOk="0" h="39536" w="685">
                <a:moveTo>
                  <a:pt x="0" y="1"/>
                </a:moveTo>
                <a:lnTo>
                  <a:pt x="0" y="39536"/>
                </a:lnTo>
                <a:lnTo>
                  <a:pt x="684" y="39536"/>
                </a:lnTo>
                <a:lnTo>
                  <a:pt x="684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56"/>
          <p:cNvSpPr/>
          <p:nvPr/>
        </p:nvSpPr>
        <p:spPr>
          <a:xfrm>
            <a:off x="1526826" y="4547420"/>
            <a:ext cx="358275" cy="608053"/>
          </a:xfrm>
          <a:custGeom>
            <a:rect b="b" l="l" r="r" t="t"/>
            <a:pathLst>
              <a:path extrusionOk="0" h="34573" w="20371">
                <a:moveTo>
                  <a:pt x="19779" y="0"/>
                </a:moveTo>
                <a:lnTo>
                  <a:pt x="0" y="34232"/>
                </a:lnTo>
                <a:lnTo>
                  <a:pt x="591" y="34573"/>
                </a:lnTo>
                <a:lnTo>
                  <a:pt x="20370" y="342"/>
                </a:lnTo>
                <a:lnTo>
                  <a:pt x="1977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p56"/>
          <p:cNvSpPr/>
          <p:nvPr/>
        </p:nvSpPr>
        <p:spPr>
          <a:xfrm>
            <a:off x="1283398" y="4559327"/>
            <a:ext cx="610937" cy="358117"/>
          </a:xfrm>
          <a:custGeom>
            <a:rect b="b" l="l" r="r" t="t"/>
            <a:pathLst>
              <a:path extrusionOk="0" h="20362" w="34737">
                <a:moveTo>
                  <a:pt x="34395" y="0"/>
                </a:moveTo>
                <a:lnTo>
                  <a:pt x="1" y="19767"/>
                </a:lnTo>
                <a:lnTo>
                  <a:pt x="343" y="20362"/>
                </a:lnTo>
                <a:lnTo>
                  <a:pt x="34736" y="595"/>
                </a:lnTo>
                <a:lnTo>
                  <a:pt x="3439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6"/>
          <p:cNvSpPr/>
          <p:nvPr/>
        </p:nvSpPr>
        <p:spPr>
          <a:xfrm>
            <a:off x="1184521" y="4544554"/>
            <a:ext cx="695304" cy="12030"/>
          </a:xfrm>
          <a:custGeom>
            <a:rect b="b" l="l" r="r" t="t"/>
            <a:pathLst>
              <a:path extrusionOk="0" h="684" w="39534">
                <a:moveTo>
                  <a:pt x="1" y="0"/>
                </a:moveTo>
                <a:lnTo>
                  <a:pt x="1" y="684"/>
                </a:lnTo>
                <a:lnTo>
                  <a:pt x="39533" y="684"/>
                </a:lnTo>
                <a:lnTo>
                  <a:pt x="395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56"/>
          <p:cNvSpPr/>
          <p:nvPr/>
        </p:nvSpPr>
        <p:spPr>
          <a:xfrm>
            <a:off x="1274675" y="4197728"/>
            <a:ext cx="608158" cy="358064"/>
          </a:xfrm>
          <a:custGeom>
            <a:rect b="b" l="l" r="r" t="t"/>
            <a:pathLst>
              <a:path extrusionOk="0" h="20359" w="34579">
                <a:moveTo>
                  <a:pt x="341" y="1"/>
                </a:moveTo>
                <a:lnTo>
                  <a:pt x="0" y="592"/>
                </a:lnTo>
                <a:lnTo>
                  <a:pt x="34236" y="20359"/>
                </a:lnTo>
                <a:lnTo>
                  <a:pt x="34578" y="19766"/>
                </a:lnTo>
                <a:lnTo>
                  <a:pt x="341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0" name="Google Shape;1060;p56"/>
          <p:cNvSpPr/>
          <p:nvPr/>
        </p:nvSpPr>
        <p:spPr>
          <a:xfrm>
            <a:off x="1526950" y="3945400"/>
            <a:ext cx="358081" cy="608176"/>
          </a:xfrm>
          <a:custGeom>
            <a:rect b="b" l="l" r="r" t="t"/>
            <a:pathLst>
              <a:path extrusionOk="0" h="34580" w="20360">
                <a:moveTo>
                  <a:pt x="593" y="1"/>
                </a:moveTo>
                <a:lnTo>
                  <a:pt x="1" y="343"/>
                </a:lnTo>
                <a:lnTo>
                  <a:pt x="19768" y="34580"/>
                </a:lnTo>
                <a:lnTo>
                  <a:pt x="20360" y="34238"/>
                </a:lnTo>
                <a:lnTo>
                  <a:pt x="593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56"/>
          <p:cNvSpPr/>
          <p:nvPr/>
        </p:nvSpPr>
        <p:spPr>
          <a:xfrm>
            <a:off x="1873793" y="3855282"/>
            <a:ext cx="12047" cy="695287"/>
          </a:xfrm>
          <a:custGeom>
            <a:rect b="b" l="l" r="r" t="t"/>
            <a:pathLst>
              <a:path extrusionOk="0" h="39533" w="685">
                <a:moveTo>
                  <a:pt x="0" y="0"/>
                </a:moveTo>
                <a:lnTo>
                  <a:pt x="0" y="39533"/>
                </a:lnTo>
                <a:lnTo>
                  <a:pt x="684" y="39533"/>
                </a:lnTo>
                <a:lnTo>
                  <a:pt x="68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2" name="Google Shape;1062;p56"/>
          <p:cNvSpPr/>
          <p:nvPr/>
        </p:nvSpPr>
        <p:spPr>
          <a:xfrm>
            <a:off x="1777677" y="4448438"/>
            <a:ext cx="204279" cy="204279"/>
          </a:xfrm>
          <a:custGeom>
            <a:rect b="b" l="l" r="r" t="t"/>
            <a:pathLst>
              <a:path extrusionOk="0" h="11615" w="11615">
                <a:moveTo>
                  <a:pt x="5807" y="1"/>
                </a:moveTo>
                <a:cubicBezTo>
                  <a:pt x="4268" y="1"/>
                  <a:pt x="2791" y="613"/>
                  <a:pt x="1701" y="1701"/>
                </a:cubicBezTo>
                <a:cubicBezTo>
                  <a:pt x="613" y="2791"/>
                  <a:pt x="1" y="4267"/>
                  <a:pt x="1" y="5808"/>
                </a:cubicBezTo>
                <a:cubicBezTo>
                  <a:pt x="1" y="7348"/>
                  <a:pt x="613" y="8824"/>
                  <a:pt x="1701" y="9914"/>
                </a:cubicBezTo>
                <a:cubicBezTo>
                  <a:pt x="2791" y="11002"/>
                  <a:pt x="4268" y="11614"/>
                  <a:pt x="5807" y="11614"/>
                </a:cubicBezTo>
                <a:cubicBezTo>
                  <a:pt x="7348" y="11614"/>
                  <a:pt x="8824" y="11002"/>
                  <a:pt x="9914" y="9914"/>
                </a:cubicBezTo>
                <a:cubicBezTo>
                  <a:pt x="11003" y="8824"/>
                  <a:pt x="11615" y="7348"/>
                  <a:pt x="11615" y="5808"/>
                </a:cubicBezTo>
                <a:cubicBezTo>
                  <a:pt x="11615" y="4267"/>
                  <a:pt x="11003" y="2791"/>
                  <a:pt x="9914" y="1701"/>
                </a:cubicBezTo>
                <a:cubicBezTo>
                  <a:pt x="8824" y="613"/>
                  <a:pt x="7348" y="1"/>
                  <a:pt x="58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3" name="Google Shape;1063;p56"/>
          <p:cNvSpPr/>
          <p:nvPr/>
        </p:nvSpPr>
        <p:spPr>
          <a:xfrm>
            <a:off x="1154112" y="3824803"/>
            <a:ext cx="1451426" cy="1451549"/>
          </a:xfrm>
          <a:custGeom>
            <a:rect b="b" l="l" r="r" t="t"/>
            <a:pathLst>
              <a:path extrusionOk="0" h="82533" w="82526">
                <a:moveTo>
                  <a:pt x="41263" y="6270"/>
                </a:moveTo>
                <a:cubicBezTo>
                  <a:pt x="60555" y="6270"/>
                  <a:pt x="76257" y="21971"/>
                  <a:pt x="76257" y="41264"/>
                </a:cubicBezTo>
                <a:cubicBezTo>
                  <a:pt x="76257" y="60562"/>
                  <a:pt x="60555" y="76257"/>
                  <a:pt x="41263" y="76257"/>
                </a:cubicBezTo>
                <a:cubicBezTo>
                  <a:pt x="21965" y="76257"/>
                  <a:pt x="6269" y="60562"/>
                  <a:pt x="6269" y="41264"/>
                </a:cubicBezTo>
                <a:cubicBezTo>
                  <a:pt x="6269" y="21972"/>
                  <a:pt x="21965" y="6270"/>
                  <a:pt x="41263" y="6270"/>
                </a:cubicBezTo>
                <a:close/>
                <a:moveTo>
                  <a:pt x="41263" y="1"/>
                </a:moveTo>
                <a:cubicBezTo>
                  <a:pt x="18471" y="1"/>
                  <a:pt x="0" y="18478"/>
                  <a:pt x="0" y="41264"/>
                </a:cubicBezTo>
                <a:cubicBezTo>
                  <a:pt x="0" y="64056"/>
                  <a:pt x="18472" y="82532"/>
                  <a:pt x="41263" y="82532"/>
                </a:cubicBezTo>
                <a:cubicBezTo>
                  <a:pt x="64049" y="82532"/>
                  <a:pt x="82525" y="64056"/>
                  <a:pt x="82525" y="41264"/>
                </a:cubicBezTo>
                <a:cubicBezTo>
                  <a:pt x="82525" y="18478"/>
                  <a:pt x="64049" y="1"/>
                  <a:pt x="41263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56"/>
          <p:cNvSpPr/>
          <p:nvPr/>
        </p:nvSpPr>
        <p:spPr>
          <a:xfrm>
            <a:off x="1224269" y="3895012"/>
            <a:ext cx="1311113" cy="1311131"/>
          </a:xfrm>
          <a:custGeom>
            <a:rect b="b" l="l" r="r" t="t"/>
            <a:pathLst>
              <a:path extrusionOk="0" h="74549" w="74548">
                <a:moveTo>
                  <a:pt x="37274" y="2280"/>
                </a:moveTo>
                <a:cubicBezTo>
                  <a:pt x="56566" y="2280"/>
                  <a:pt x="72268" y="17982"/>
                  <a:pt x="72268" y="37275"/>
                </a:cubicBezTo>
                <a:cubicBezTo>
                  <a:pt x="72268" y="56572"/>
                  <a:pt x="56566" y="72269"/>
                  <a:pt x="37274" y="72269"/>
                </a:cubicBezTo>
                <a:cubicBezTo>
                  <a:pt x="17976" y="72269"/>
                  <a:pt x="2280" y="56572"/>
                  <a:pt x="2280" y="37275"/>
                </a:cubicBezTo>
                <a:cubicBezTo>
                  <a:pt x="2280" y="17982"/>
                  <a:pt x="17976" y="2280"/>
                  <a:pt x="37274" y="2280"/>
                </a:cubicBezTo>
                <a:close/>
                <a:moveTo>
                  <a:pt x="37274" y="1"/>
                </a:moveTo>
                <a:cubicBezTo>
                  <a:pt x="16717" y="1"/>
                  <a:pt x="0" y="16723"/>
                  <a:pt x="0" y="37275"/>
                </a:cubicBezTo>
                <a:cubicBezTo>
                  <a:pt x="0" y="57832"/>
                  <a:pt x="16717" y="74548"/>
                  <a:pt x="37273" y="74548"/>
                </a:cubicBezTo>
                <a:cubicBezTo>
                  <a:pt x="57825" y="74548"/>
                  <a:pt x="74547" y="57832"/>
                  <a:pt x="74547" y="37275"/>
                </a:cubicBezTo>
                <a:cubicBezTo>
                  <a:pt x="74547" y="16723"/>
                  <a:pt x="57825" y="1"/>
                  <a:pt x="37274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56"/>
          <p:cNvSpPr/>
          <p:nvPr/>
        </p:nvSpPr>
        <p:spPr>
          <a:xfrm>
            <a:off x="-305949" y="4428969"/>
            <a:ext cx="911771" cy="430278"/>
          </a:xfrm>
          <a:custGeom>
            <a:rect b="b" l="l" r="r" t="t"/>
            <a:pathLst>
              <a:path extrusionOk="0" h="24465" w="51842">
                <a:moveTo>
                  <a:pt x="51063" y="712"/>
                </a:moveTo>
                <a:lnTo>
                  <a:pt x="48190" y="23603"/>
                </a:lnTo>
                <a:lnTo>
                  <a:pt x="717" y="10995"/>
                </a:lnTo>
                <a:lnTo>
                  <a:pt x="1232" y="2391"/>
                </a:lnTo>
                <a:lnTo>
                  <a:pt x="51063" y="712"/>
                </a:lnTo>
                <a:close/>
                <a:moveTo>
                  <a:pt x="51842" y="0"/>
                </a:moveTo>
                <a:lnTo>
                  <a:pt x="585" y="1728"/>
                </a:lnTo>
                <a:lnTo>
                  <a:pt x="1" y="11513"/>
                </a:lnTo>
                <a:lnTo>
                  <a:pt x="48393" y="24364"/>
                </a:lnTo>
                <a:lnTo>
                  <a:pt x="48771" y="24464"/>
                </a:lnTo>
                <a:lnTo>
                  <a:pt x="51842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6" name="Google Shape;1066;p56"/>
          <p:cNvSpPr/>
          <p:nvPr/>
        </p:nvSpPr>
        <p:spPr>
          <a:xfrm>
            <a:off x="-391108" y="4448438"/>
            <a:ext cx="204279" cy="204279"/>
          </a:xfrm>
          <a:custGeom>
            <a:rect b="b" l="l" r="r" t="t"/>
            <a:pathLst>
              <a:path extrusionOk="0" h="11615" w="11615">
                <a:moveTo>
                  <a:pt x="5807" y="1"/>
                </a:moveTo>
                <a:cubicBezTo>
                  <a:pt x="4267" y="1"/>
                  <a:pt x="2790" y="613"/>
                  <a:pt x="1701" y="1701"/>
                </a:cubicBezTo>
                <a:cubicBezTo>
                  <a:pt x="612" y="2791"/>
                  <a:pt x="0" y="4267"/>
                  <a:pt x="0" y="5808"/>
                </a:cubicBezTo>
                <a:cubicBezTo>
                  <a:pt x="0" y="7348"/>
                  <a:pt x="612" y="8824"/>
                  <a:pt x="1701" y="9914"/>
                </a:cubicBezTo>
                <a:cubicBezTo>
                  <a:pt x="2790" y="11002"/>
                  <a:pt x="4267" y="11614"/>
                  <a:pt x="5807" y="11614"/>
                </a:cubicBezTo>
                <a:cubicBezTo>
                  <a:pt x="7347" y="11614"/>
                  <a:pt x="8824" y="11002"/>
                  <a:pt x="9914" y="9914"/>
                </a:cubicBezTo>
                <a:cubicBezTo>
                  <a:pt x="11002" y="8824"/>
                  <a:pt x="11614" y="7348"/>
                  <a:pt x="11614" y="5808"/>
                </a:cubicBezTo>
                <a:cubicBezTo>
                  <a:pt x="11614" y="4267"/>
                  <a:pt x="11002" y="2791"/>
                  <a:pt x="9914" y="1701"/>
                </a:cubicBezTo>
                <a:cubicBezTo>
                  <a:pt x="8824" y="613"/>
                  <a:pt x="7347" y="1"/>
                  <a:pt x="5807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7" name="Google Shape;1067;p56"/>
          <p:cNvSpPr/>
          <p:nvPr/>
        </p:nvSpPr>
        <p:spPr>
          <a:xfrm>
            <a:off x="344208" y="4415092"/>
            <a:ext cx="464398" cy="464433"/>
          </a:xfrm>
          <a:custGeom>
            <a:rect b="b" l="l" r="r" t="t"/>
            <a:pathLst>
              <a:path extrusionOk="0" h="26407" w="26405">
                <a:moveTo>
                  <a:pt x="13202" y="1"/>
                </a:moveTo>
                <a:cubicBezTo>
                  <a:pt x="9700" y="1"/>
                  <a:pt x="6342" y="1393"/>
                  <a:pt x="3867" y="3868"/>
                </a:cubicBezTo>
                <a:cubicBezTo>
                  <a:pt x="1391" y="6344"/>
                  <a:pt x="0" y="9702"/>
                  <a:pt x="0" y="13204"/>
                </a:cubicBezTo>
                <a:cubicBezTo>
                  <a:pt x="0" y="16705"/>
                  <a:pt x="1391" y="20064"/>
                  <a:pt x="3867" y="22540"/>
                </a:cubicBezTo>
                <a:cubicBezTo>
                  <a:pt x="6342" y="25016"/>
                  <a:pt x="9700" y="26407"/>
                  <a:pt x="13202" y="26407"/>
                </a:cubicBezTo>
                <a:cubicBezTo>
                  <a:pt x="16704" y="26407"/>
                  <a:pt x="20063" y="25016"/>
                  <a:pt x="22538" y="22540"/>
                </a:cubicBezTo>
                <a:cubicBezTo>
                  <a:pt x="25014" y="20064"/>
                  <a:pt x="26405" y="16705"/>
                  <a:pt x="26405" y="13204"/>
                </a:cubicBezTo>
                <a:cubicBezTo>
                  <a:pt x="26405" y="9702"/>
                  <a:pt x="25014" y="6344"/>
                  <a:pt x="22538" y="3868"/>
                </a:cubicBezTo>
                <a:cubicBezTo>
                  <a:pt x="20063" y="1393"/>
                  <a:pt x="16704" y="1"/>
                  <a:pt x="13202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8" name="Google Shape;1068;p56"/>
          <p:cNvSpPr/>
          <p:nvPr/>
        </p:nvSpPr>
        <p:spPr>
          <a:xfrm>
            <a:off x="-335232" y="3524901"/>
            <a:ext cx="694689" cy="1053526"/>
          </a:xfrm>
          <a:custGeom>
            <a:rect b="b" l="l" r="r" t="t"/>
            <a:pathLst>
              <a:path extrusionOk="0" h="59902" w="39499">
                <a:moveTo>
                  <a:pt x="34231" y="1"/>
                </a:moveTo>
                <a:lnTo>
                  <a:pt x="1" y="56723"/>
                </a:lnTo>
                <a:lnTo>
                  <a:pt x="5269" y="59902"/>
                </a:lnTo>
                <a:lnTo>
                  <a:pt x="39499" y="3180"/>
                </a:lnTo>
                <a:lnTo>
                  <a:pt x="3423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56"/>
          <p:cNvSpPr/>
          <p:nvPr/>
        </p:nvSpPr>
        <p:spPr>
          <a:xfrm>
            <a:off x="1460768" y="3534081"/>
            <a:ext cx="469938" cy="1034989"/>
          </a:xfrm>
          <a:custGeom>
            <a:rect b="b" l="l" r="r" t="t"/>
            <a:pathLst>
              <a:path extrusionOk="0" h="58848" w="26720">
                <a:moveTo>
                  <a:pt x="5773" y="0"/>
                </a:moveTo>
                <a:lnTo>
                  <a:pt x="1" y="2132"/>
                </a:lnTo>
                <a:lnTo>
                  <a:pt x="20948" y="58848"/>
                </a:lnTo>
                <a:lnTo>
                  <a:pt x="26720" y="56716"/>
                </a:lnTo>
                <a:lnTo>
                  <a:pt x="577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0" name="Google Shape;1070;p56"/>
          <p:cNvSpPr/>
          <p:nvPr/>
        </p:nvSpPr>
        <p:spPr>
          <a:xfrm>
            <a:off x="585473" y="3645727"/>
            <a:ext cx="1012161" cy="996121"/>
          </a:xfrm>
          <a:custGeom>
            <a:rect b="b" l="l" r="r" t="t"/>
            <a:pathLst>
              <a:path extrusionOk="0" h="56638" w="57550">
                <a:moveTo>
                  <a:pt x="53240" y="0"/>
                </a:moveTo>
                <a:lnTo>
                  <a:pt x="0" y="52245"/>
                </a:lnTo>
                <a:lnTo>
                  <a:pt x="4310" y="56638"/>
                </a:lnTo>
                <a:lnTo>
                  <a:pt x="57549" y="4392"/>
                </a:lnTo>
                <a:lnTo>
                  <a:pt x="5324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56"/>
          <p:cNvSpPr/>
          <p:nvPr/>
        </p:nvSpPr>
        <p:spPr>
          <a:xfrm>
            <a:off x="259049" y="3173960"/>
            <a:ext cx="1746333" cy="433198"/>
          </a:xfrm>
          <a:custGeom>
            <a:rect b="b" l="l" r="r" t="t"/>
            <a:pathLst>
              <a:path extrusionOk="0" h="24631" w="99294">
                <a:moveTo>
                  <a:pt x="68136" y="0"/>
                </a:moveTo>
                <a:lnTo>
                  <a:pt x="68136" y="18478"/>
                </a:lnTo>
                <a:lnTo>
                  <a:pt x="3078" y="18478"/>
                </a:lnTo>
                <a:cubicBezTo>
                  <a:pt x="1378" y="18478"/>
                  <a:pt x="1" y="19856"/>
                  <a:pt x="1" y="21555"/>
                </a:cubicBezTo>
                <a:cubicBezTo>
                  <a:pt x="1" y="23253"/>
                  <a:pt x="1378" y="24631"/>
                  <a:pt x="3078" y="24631"/>
                </a:cubicBezTo>
                <a:lnTo>
                  <a:pt x="74289" y="24631"/>
                </a:lnTo>
                <a:lnTo>
                  <a:pt x="74289" y="6153"/>
                </a:lnTo>
                <a:lnTo>
                  <a:pt x="85852" y="6153"/>
                </a:lnTo>
                <a:cubicBezTo>
                  <a:pt x="89870" y="6153"/>
                  <a:pt x="93140" y="9423"/>
                  <a:pt x="93140" y="13443"/>
                </a:cubicBezTo>
                <a:lnTo>
                  <a:pt x="93140" y="21555"/>
                </a:lnTo>
                <a:cubicBezTo>
                  <a:pt x="93140" y="23253"/>
                  <a:pt x="94517" y="24631"/>
                  <a:pt x="96217" y="24631"/>
                </a:cubicBezTo>
                <a:cubicBezTo>
                  <a:pt x="97916" y="24631"/>
                  <a:pt x="99294" y="23253"/>
                  <a:pt x="99294" y="21555"/>
                </a:cubicBezTo>
                <a:lnTo>
                  <a:pt x="99294" y="13442"/>
                </a:lnTo>
                <a:cubicBezTo>
                  <a:pt x="99294" y="6030"/>
                  <a:pt x="93264" y="0"/>
                  <a:pt x="8585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2" name="Google Shape;1072;p56"/>
          <p:cNvSpPr/>
          <p:nvPr/>
        </p:nvSpPr>
        <p:spPr>
          <a:xfrm>
            <a:off x="-172443" y="2631051"/>
            <a:ext cx="1535793" cy="1512525"/>
          </a:xfrm>
          <a:custGeom>
            <a:rect b="b" l="l" r="r" t="t"/>
            <a:pathLst>
              <a:path extrusionOk="0" h="86000" w="87323">
                <a:moveTo>
                  <a:pt x="14128" y="0"/>
                </a:moveTo>
                <a:cubicBezTo>
                  <a:pt x="12837" y="0"/>
                  <a:pt x="0" y="20478"/>
                  <a:pt x="6536" y="29779"/>
                </a:cubicBezTo>
                <a:cubicBezTo>
                  <a:pt x="12500" y="38266"/>
                  <a:pt x="51845" y="38683"/>
                  <a:pt x="59534" y="38683"/>
                </a:cubicBezTo>
                <a:cubicBezTo>
                  <a:pt x="60373" y="38683"/>
                  <a:pt x="60835" y="38678"/>
                  <a:pt x="60835" y="38678"/>
                </a:cubicBezTo>
                <a:lnTo>
                  <a:pt x="60835" y="38678"/>
                </a:lnTo>
                <a:cubicBezTo>
                  <a:pt x="60835" y="38679"/>
                  <a:pt x="53371" y="46910"/>
                  <a:pt x="49926" y="65159"/>
                </a:cubicBezTo>
                <a:cubicBezTo>
                  <a:pt x="46652" y="82499"/>
                  <a:pt x="47133" y="84451"/>
                  <a:pt x="47133" y="84451"/>
                </a:cubicBezTo>
                <a:lnTo>
                  <a:pt x="54058" y="85999"/>
                </a:lnTo>
                <a:cubicBezTo>
                  <a:pt x="54058" y="85999"/>
                  <a:pt x="87322" y="36876"/>
                  <a:pt x="83404" y="29244"/>
                </a:cubicBezTo>
                <a:cubicBezTo>
                  <a:pt x="79486" y="21610"/>
                  <a:pt x="32068" y="10683"/>
                  <a:pt x="32068" y="10683"/>
                </a:cubicBezTo>
                <a:lnTo>
                  <a:pt x="35796" y="5862"/>
                </a:lnTo>
                <a:lnTo>
                  <a:pt x="14169" y="9"/>
                </a:lnTo>
                <a:cubicBezTo>
                  <a:pt x="14157" y="3"/>
                  <a:pt x="14143" y="0"/>
                  <a:pt x="141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3" name="Google Shape;1073;p56"/>
          <p:cNvSpPr/>
          <p:nvPr/>
        </p:nvSpPr>
        <p:spPr>
          <a:xfrm>
            <a:off x="1383312" y="1766749"/>
            <a:ext cx="324964" cy="32678"/>
          </a:xfrm>
          <a:custGeom>
            <a:rect b="b" l="l" r="r" t="t"/>
            <a:pathLst>
              <a:path extrusionOk="0" h="1858" w="18477">
                <a:moveTo>
                  <a:pt x="930" y="1"/>
                </a:moveTo>
                <a:cubicBezTo>
                  <a:pt x="416" y="1"/>
                  <a:pt x="0" y="416"/>
                  <a:pt x="0" y="929"/>
                </a:cubicBezTo>
                <a:cubicBezTo>
                  <a:pt x="0" y="1442"/>
                  <a:pt x="416" y="1858"/>
                  <a:pt x="930" y="1858"/>
                </a:cubicBezTo>
                <a:lnTo>
                  <a:pt x="17548" y="1858"/>
                </a:lnTo>
                <a:cubicBezTo>
                  <a:pt x="18061" y="1858"/>
                  <a:pt x="18477" y="1442"/>
                  <a:pt x="18477" y="929"/>
                </a:cubicBezTo>
                <a:cubicBezTo>
                  <a:pt x="18477" y="416"/>
                  <a:pt x="18061" y="1"/>
                  <a:pt x="17548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4" name="Google Shape;1074;p56"/>
          <p:cNvSpPr/>
          <p:nvPr/>
        </p:nvSpPr>
        <p:spPr>
          <a:xfrm>
            <a:off x="937874" y="1707338"/>
            <a:ext cx="606030" cy="381526"/>
          </a:xfrm>
          <a:custGeom>
            <a:rect b="b" l="l" r="r" t="t"/>
            <a:pathLst>
              <a:path extrusionOk="0" h="21693" w="34458">
                <a:moveTo>
                  <a:pt x="6187" y="1"/>
                </a:moveTo>
                <a:cubicBezTo>
                  <a:pt x="5795" y="137"/>
                  <a:pt x="0" y="7812"/>
                  <a:pt x="1175" y="12824"/>
                </a:cubicBezTo>
                <a:cubicBezTo>
                  <a:pt x="2350" y="17837"/>
                  <a:pt x="6795" y="21692"/>
                  <a:pt x="6795" y="21692"/>
                </a:cubicBezTo>
                <a:cubicBezTo>
                  <a:pt x="6795" y="21692"/>
                  <a:pt x="32657" y="12433"/>
                  <a:pt x="34458" y="6168"/>
                </a:cubicBezTo>
                <a:lnTo>
                  <a:pt x="618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p56"/>
          <p:cNvSpPr/>
          <p:nvPr/>
        </p:nvSpPr>
        <p:spPr>
          <a:xfrm>
            <a:off x="974298" y="1799549"/>
            <a:ext cx="549609" cy="504691"/>
          </a:xfrm>
          <a:custGeom>
            <a:rect b="b" l="l" r="r" t="t"/>
            <a:pathLst>
              <a:path extrusionOk="0" h="28696" w="31250">
                <a:moveTo>
                  <a:pt x="21401" y="1"/>
                </a:moveTo>
                <a:cubicBezTo>
                  <a:pt x="12725" y="1"/>
                  <a:pt x="9320" y="9584"/>
                  <a:pt x="9320" y="9584"/>
                </a:cubicBezTo>
                <a:cubicBezTo>
                  <a:pt x="9320" y="9584"/>
                  <a:pt x="8993" y="5333"/>
                  <a:pt x="6439" y="5333"/>
                </a:cubicBezTo>
                <a:cubicBezTo>
                  <a:pt x="6210" y="5333"/>
                  <a:pt x="5963" y="5367"/>
                  <a:pt x="5696" y="5442"/>
                </a:cubicBezTo>
                <a:cubicBezTo>
                  <a:pt x="2459" y="6348"/>
                  <a:pt x="3625" y="11008"/>
                  <a:pt x="5696" y="12302"/>
                </a:cubicBezTo>
                <a:cubicBezTo>
                  <a:pt x="7767" y="13597"/>
                  <a:pt x="5696" y="18516"/>
                  <a:pt x="0" y="20328"/>
                </a:cubicBezTo>
                <a:cubicBezTo>
                  <a:pt x="0" y="20328"/>
                  <a:pt x="1151" y="28695"/>
                  <a:pt x="7119" y="28695"/>
                </a:cubicBezTo>
                <a:cubicBezTo>
                  <a:pt x="7790" y="28695"/>
                  <a:pt x="8522" y="28589"/>
                  <a:pt x="9320" y="28354"/>
                </a:cubicBezTo>
                <a:lnTo>
                  <a:pt x="14627" y="24729"/>
                </a:lnTo>
                <a:cubicBezTo>
                  <a:pt x="14627" y="24729"/>
                  <a:pt x="16936" y="26364"/>
                  <a:pt x="19836" y="26364"/>
                </a:cubicBezTo>
                <a:cubicBezTo>
                  <a:pt x="21376" y="26364"/>
                  <a:pt x="23082" y="25904"/>
                  <a:pt x="24699" y="24493"/>
                </a:cubicBezTo>
                <a:cubicBezTo>
                  <a:pt x="31250" y="18776"/>
                  <a:pt x="30678" y="265"/>
                  <a:pt x="21747" y="6"/>
                </a:cubicBezTo>
                <a:cubicBezTo>
                  <a:pt x="21630" y="3"/>
                  <a:pt x="21515" y="1"/>
                  <a:pt x="2140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6" name="Google Shape;1076;p56"/>
          <p:cNvSpPr/>
          <p:nvPr/>
        </p:nvSpPr>
        <p:spPr>
          <a:xfrm>
            <a:off x="736989" y="2120134"/>
            <a:ext cx="1036660" cy="1081772"/>
          </a:xfrm>
          <a:custGeom>
            <a:rect b="b" l="l" r="r" t="t"/>
            <a:pathLst>
              <a:path extrusionOk="0" h="61508" w="58943">
                <a:moveTo>
                  <a:pt x="14891" y="1"/>
                </a:moveTo>
                <a:cubicBezTo>
                  <a:pt x="8791" y="1"/>
                  <a:pt x="725" y="8136"/>
                  <a:pt x="0" y="11275"/>
                </a:cubicBezTo>
                <a:cubicBezTo>
                  <a:pt x="0" y="11275"/>
                  <a:pt x="3915" y="24131"/>
                  <a:pt x="20161" y="41942"/>
                </a:cubicBezTo>
                <a:cubicBezTo>
                  <a:pt x="36407" y="59754"/>
                  <a:pt x="53512" y="61507"/>
                  <a:pt x="53512" y="61507"/>
                </a:cubicBezTo>
                <a:lnTo>
                  <a:pt x="58942" y="56515"/>
                </a:lnTo>
                <a:cubicBezTo>
                  <a:pt x="58942" y="56515"/>
                  <a:pt x="40944" y="49092"/>
                  <a:pt x="34384" y="34116"/>
                </a:cubicBezTo>
                <a:cubicBezTo>
                  <a:pt x="26203" y="15443"/>
                  <a:pt x="22801" y="2585"/>
                  <a:pt x="16946" y="359"/>
                </a:cubicBezTo>
                <a:cubicBezTo>
                  <a:pt x="16298" y="113"/>
                  <a:pt x="15609" y="1"/>
                  <a:pt x="14891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7" name="Google Shape;1077;p56"/>
          <p:cNvSpPr/>
          <p:nvPr/>
        </p:nvSpPr>
        <p:spPr>
          <a:xfrm>
            <a:off x="1137738" y="1816838"/>
            <a:ext cx="132874" cy="155614"/>
          </a:xfrm>
          <a:custGeom>
            <a:rect b="b" l="l" r="r" t="t"/>
            <a:pathLst>
              <a:path extrusionOk="0" h="8848" w="7555">
                <a:moveTo>
                  <a:pt x="7555" y="0"/>
                </a:moveTo>
                <a:lnTo>
                  <a:pt x="7555" y="0"/>
                </a:lnTo>
                <a:cubicBezTo>
                  <a:pt x="7554" y="0"/>
                  <a:pt x="54" y="1684"/>
                  <a:pt x="27" y="1684"/>
                </a:cubicBezTo>
                <a:cubicBezTo>
                  <a:pt x="1" y="1684"/>
                  <a:pt x="27" y="8601"/>
                  <a:pt x="27" y="8601"/>
                </a:cubicBezTo>
                <a:cubicBezTo>
                  <a:pt x="27" y="8601"/>
                  <a:pt x="306" y="8847"/>
                  <a:pt x="743" y="8847"/>
                </a:cubicBezTo>
                <a:cubicBezTo>
                  <a:pt x="1246" y="8847"/>
                  <a:pt x="1959" y="8520"/>
                  <a:pt x="2696" y="7112"/>
                </a:cubicBezTo>
                <a:cubicBezTo>
                  <a:pt x="4071" y="4483"/>
                  <a:pt x="4508" y="2133"/>
                  <a:pt x="7555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8" name="Google Shape;1078;p56"/>
          <p:cNvGrpSpPr/>
          <p:nvPr/>
        </p:nvGrpSpPr>
        <p:grpSpPr>
          <a:xfrm>
            <a:off x="822516" y="1219965"/>
            <a:ext cx="1746446" cy="878355"/>
            <a:chOff x="457720" y="761923"/>
            <a:chExt cx="3066631" cy="1542327"/>
          </a:xfrm>
        </p:grpSpPr>
        <p:sp>
          <p:nvSpPr>
            <p:cNvPr id="1079" name="Google Shape;1079;p56"/>
            <p:cNvSpPr/>
            <p:nvPr/>
          </p:nvSpPr>
          <p:spPr>
            <a:xfrm>
              <a:off x="457720" y="761923"/>
              <a:ext cx="2447745" cy="1035175"/>
            </a:xfrm>
            <a:custGeom>
              <a:rect b="b" l="l" r="r" t="t"/>
              <a:pathLst>
                <a:path extrusionOk="0" h="11859" w="28042">
                  <a:moveTo>
                    <a:pt x="12660" y="1"/>
                  </a:moveTo>
                  <a:cubicBezTo>
                    <a:pt x="8783" y="1"/>
                    <a:pt x="5408" y="1266"/>
                    <a:pt x="3313" y="3370"/>
                  </a:cubicBezTo>
                  <a:cubicBezTo>
                    <a:pt x="1" y="6698"/>
                    <a:pt x="293" y="11650"/>
                    <a:pt x="293" y="11859"/>
                  </a:cubicBezTo>
                  <a:cubicBezTo>
                    <a:pt x="293" y="11859"/>
                    <a:pt x="12379" y="11849"/>
                    <a:pt x="20520" y="11849"/>
                  </a:cubicBezTo>
                  <a:cubicBezTo>
                    <a:pt x="24590" y="11849"/>
                    <a:pt x="27674" y="11851"/>
                    <a:pt x="27767" y="11859"/>
                  </a:cubicBezTo>
                  <a:cubicBezTo>
                    <a:pt x="27768" y="11859"/>
                    <a:pt x="27768" y="11859"/>
                    <a:pt x="27768" y="11859"/>
                  </a:cubicBezTo>
                  <a:cubicBezTo>
                    <a:pt x="28042" y="11859"/>
                    <a:pt x="25814" y="4306"/>
                    <a:pt x="21880" y="2305"/>
                  </a:cubicBezTo>
                  <a:cubicBezTo>
                    <a:pt x="18744" y="709"/>
                    <a:pt x="15562" y="1"/>
                    <a:pt x="126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56"/>
            <p:cNvSpPr/>
            <p:nvPr/>
          </p:nvSpPr>
          <p:spPr>
            <a:xfrm>
              <a:off x="1522301" y="1796396"/>
              <a:ext cx="2002050" cy="507855"/>
            </a:xfrm>
            <a:custGeom>
              <a:rect b="b" l="l" r="r" t="t"/>
              <a:pathLst>
                <a:path extrusionOk="0" h="5818" w="22936">
                  <a:moveTo>
                    <a:pt x="1" y="1"/>
                  </a:moveTo>
                  <a:lnTo>
                    <a:pt x="731" y="1759"/>
                  </a:lnTo>
                  <a:cubicBezTo>
                    <a:pt x="731" y="1759"/>
                    <a:pt x="5152" y="5613"/>
                    <a:pt x="10110" y="5613"/>
                  </a:cubicBezTo>
                  <a:cubicBezTo>
                    <a:pt x="10178" y="5613"/>
                    <a:pt x="10247" y="5612"/>
                    <a:pt x="10315" y="5611"/>
                  </a:cubicBezTo>
                  <a:lnTo>
                    <a:pt x="9468" y="3687"/>
                  </a:lnTo>
                  <a:lnTo>
                    <a:pt x="9468" y="3687"/>
                  </a:lnTo>
                  <a:cubicBezTo>
                    <a:pt x="9469" y="3687"/>
                    <a:pt x="11816" y="5817"/>
                    <a:pt x="14953" y="5817"/>
                  </a:cubicBezTo>
                  <a:cubicBezTo>
                    <a:pt x="17381" y="5817"/>
                    <a:pt x="20283" y="4540"/>
                    <a:pt x="22936" y="9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1" name="Google Shape;1081;p56"/>
          <p:cNvSpPr/>
          <p:nvPr/>
        </p:nvSpPr>
        <p:spPr>
          <a:xfrm>
            <a:off x="1571499" y="3060925"/>
            <a:ext cx="297246" cy="250393"/>
          </a:xfrm>
          <a:custGeom>
            <a:rect b="b" l="l" r="r" t="t"/>
            <a:pathLst>
              <a:path extrusionOk="0" h="14237" w="16901">
                <a:moveTo>
                  <a:pt x="5648" y="0"/>
                </a:moveTo>
                <a:lnTo>
                  <a:pt x="1" y="6587"/>
                </a:lnTo>
                <a:lnTo>
                  <a:pt x="5017" y="8015"/>
                </a:lnTo>
                <a:lnTo>
                  <a:pt x="8683" y="13433"/>
                </a:lnTo>
                <a:cubicBezTo>
                  <a:pt x="8683" y="13433"/>
                  <a:pt x="12273" y="14236"/>
                  <a:pt x="13876" y="14236"/>
                </a:cubicBezTo>
                <a:cubicBezTo>
                  <a:pt x="14152" y="14236"/>
                  <a:pt x="14369" y="14213"/>
                  <a:pt x="14499" y="14157"/>
                </a:cubicBezTo>
                <a:cubicBezTo>
                  <a:pt x="15383" y="13778"/>
                  <a:pt x="16900" y="8089"/>
                  <a:pt x="15762" y="5687"/>
                </a:cubicBezTo>
                <a:cubicBezTo>
                  <a:pt x="14624" y="3285"/>
                  <a:pt x="5648" y="0"/>
                  <a:pt x="564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56"/>
          <p:cNvSpPr/>
          <p:nvPr/>
        </p:nvSpPr>
        <p:spPr>
          <a:xfrm>
            <a:off x="588217" y="4051805"/>
            <a:ext cx="427288" cy="287186"/>
          </a:xfrm>
          <a:custGeom>
            <a:rect b="b" l="l" r="r" t="t"/>
            <a:pathLst>
              <a:path extrusionOk="0" h="16329" w="24295">
                <a:moveTo>
                  <a:pt x="3798" y="1"/>
                </a:moveTo>
                <a:cubicBezTo>
                  <a:pt x="3798" y="1"/>
                  <a:pt x="963" y="3109"/>
                  <a:pt x="613" y="5217"/>
                </a:cubicBezTo>
                <a:cubicBezTo>
                  <a:pt x="262" y="7326"/>
                  <a:pt x="1" y="8593"/>
                  <a:pt x="1" y="8593"/>
                </a:cubicBezTo>
                <a:lnTo>
                  <a:pt x="21084" y="16328"/>
                </a:lnTo>
                <a:cubicBezTo>
                  <a:pt x="21084" y="16328"/>
                  <a:pt x="24295" y="15005"/>
                  <a:pt x="23428" y="13085"/>
                </a:cubicBezTo>
                <a:cubicBezTo>
                  <a:pt x="22561" y="11165"/>
                  <a:pt x="12532" y="2638"/>
                  <a:pt x="12532" y="2638"/>
                </a:cubicBezTo>
                <a:lnTo>
                  <a:pt x="379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3" name="Google Shape;1083;p56"/>
          <p:cNvSpPr/>
          <p:nvPr/>
        </p:nvSpPr>
        <p:spPr>
          <a:xfrm>
            <a:off x="505151" y="4575965"/>
            <a:ext cx="142687" cy="142723"/>
          </a:xfrm>
          <a:custGeom>
            <a:rect b="b" l="l" r="r" t="t"/>
            <a:pathLst>
              <a:path extrusionOk="0" h="8115" w="8113">
                <a:moveTo>
                  <a:pt x="4056" y="1"/>
                </a:moveTo>
                <a:cubicBezTo>
                  <a:pt x="1816" y="1"/>
                  <a:pt x="0" y="1817"/>
                  <a:pt x="0" y="4057"/>
                </a:cubicBezTo>
                <a:cubicBezTo>
                  <a:pt x="0" y="6298"/>
                  <a:pt x="1816" y="8114"/>
                  <a:pt x="4056" y="8114"/>
                </a:cubicBezTo>
                <a:cubicBezTo>
                  <a:pt x="6296" y="8114"/>
                  <a:pt x="8113" y="6298"/>
                  <a:pt x="8113" y="4057"/>
                </a:cubicBezTo>
                <a:cubicBezTo>
                  <a:pt x="8113" y="1817"/>
                  <a:pt x="6296" y="1"/>
                  <a:pt x="4056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56"/>
          <p:cNvSpPr/>
          <p:nvPr/>
        </p:nvSpPr>
        <p:spPr>
          <a:xfrm>
            <a:off x="680481" y="4238531"/>
            <a:ext cx="189910" cy="95957"/>
          </a:xfrm>
          <a:custGeom>
            <a:rect b="b" l="l" r="r" t="t"/>
            <a:pathLst>
              <a:path extrusionOk="0" h="5456" w="10798">
                <a:moveTo>
                  <a:pt x="1565" y="1"/>
                </a:moveTo>
                <a:cubicBezTo>
                  <a:pt x="992" y="1"/>
                  <a:pt x="451" y="359"/>
                  <a:pt x="252" y="929"/>
                </a:cubicBezTo>
                <a:cubicBezTo>
                  <a:pt x="1" y="1651"/>
                  <a:pt x="384" y="2446"/>
                  <a:pt x="1105" y="2697"/>
                </a:cubicBezTo>
                <a:lnTo>
                  <a:pt x="8779" y="5378"/>
                </a:lnTo>
                <a:cubicBezTo>
                  <a:pt x="8929" y="5431"/>
                  <a:pt x="9082" y="5455"/>
                  <a:pt x="9233" y="5455"/>
                </a:cubicBezTo>
                <a:cubicBezTo>
                  <a:pt x="9807" y="5455"/>
                  <a:pt x="10347" y="5096"/>
                  <a:pt x="10546" y="4526"/>
                </a:cubicBezTo>
                <a:cubicBezTo>
                  <a:pt x="10797" y="3806"/>
                  <a:pt x="10415" y="3010"/>
                  <a:pt x="9693" y="2759"/>
                </a:cubicBezTo>
                <a:lnTo>
                  <a:pt x="2020" y="78"/>
                </a:lnTo>
                <a:cubicBezTo>
                  <a:pt x="1870" y="26"/>
                  <a:pt x="1716" y="1"/>
                  <a:pt x="156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5" name="Google Shape;1085;p56"/>
          <p:cNvSpPr/>
          <p:nvPr/>
        </p:nvSpPr>
        <p:spPr>
          <a:xfrm>
            <a:off x="541522" y="4287565"/>
            <a:ext cx="249707" cy="404389"/>
          </a:xfrm>
          <a:custGeom>
            <a:rect b="b" l="l" r="r" t="t"/>
            <a:pathLst>
              <a:path extrusionOk="0" h="22993" w="14198">
                <a:moveTo>
                  <a:pt x="11618" y="1"/>
                </a:moveTo>
                <a:lnTo>
                  <a:pt x="0" y="21605"/>
                </a:lnTo>
                <a:lnTo>
                  <a:pt x="2580" y="22992"/>
                </a:lnTo>
                <a:lnTo>
                  <a:pt x="14198" y="1388"/>
                </a:lnTo>
                <a:lnTo>
                  <a:pt x="11618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56"/>
          <p:cNvSpPr/>
          <p:nvPr/>
        </p:nvSpPr>
        <p:spPr>
          <a:xfrm>
            <a:off x="-53023" y="2095406"/>
            <a:ext cx="1225690" cy="796239"/>
          </a:xfrm>
          <a:custGeom>
            <a:rect b="b" l="l" r="r" t="t"/>
            <a:pathLst>
              <a:path extrusionOk="0" h="45273" w="69691">
                <a:moveTo>
                  <a:pt x="53649" y="0"/>
                </a:moveTo>
                <a:cubicBezTo>
                  <a:pt x="51445" y="0"/>
                  <a:pt x="48985" y="294"/>
                  <a:pt x="46257" y="944"/>
                </a:cubicBezTo>
                <a:cubicBezTo>
                  <a:pt x="29314" y="4978"/>
                  <a:pt x="0" y="32845"/>
                  <a:pt x="0" y="32845"/>
                </a:cubicBezTo>
                <a:cubicBezTo>
                  <a:pt x="0" y="32845"/>
                  <a:pt x="0" y="45272"/>
                  <a:pt x="25841" y="45272"/>
                </a:cubicBezTo>
                <a:cubicBezTo>
                  <a:pt x="29504" y="45272"/>
                  <a:pt x="33687" y="45023"/>
                  <a:pt x="38462" y="44452"/>
                </a:cubicBezTo>
                <a:cubicBezTo>
                  <a:pt x="38462" y="44452"/>
                  <a:pt x="68525" y="23805"/>
                  <a:pt x="69159" y="15200"/>
                </a:cubicBezTo>
                <a:cubicBezTo>
                  <a:pt x="69690" y="7979"/>
                  <a:pt x="65135" y="0"/>
                  <a:pt x="5364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7" name="Google Shape;1087;p56"/>
          <p:cNvSpPr/>
          <p:nvPr/>
        </p:nvSpPr>
        <p:spPr>
          <a:xfrm>
            <a:off x="68418" y="2346872"/>
            <a:ext cx="854454" cy="397917"/>
          </a:xfrm>
          <a:custGeom>
            <a:rect b="b" l="l" r="r" t="t"/>
            <a:pathLst>
              <a:path extrusionOk="0" h="22625" w="48583">
                <a:moveTo>
                  <a:pt x="7640" y="1"/>
                </a:moveTo>
                <a:lnTo>
                  <a:pt x="0" y="7828"/>
                </a:lnTo>
                <a:cubicBezTo>
                  <a:pt x="0" y="7828"/>
                  <a:pt x="19332" y="22624"/>
                  <a:pt x="37592" y="22624"/>
                </a:cubicBezTo>
                <a:cubicBezTo>
                  <a:pt x="39474" y="22624"/>
                  <a:pt x="41345" y="22467"/>
                  <a:pt x="43182" y="22120"/>
                </a:cubicBezTo>
                <a:cubicBezTo>
                  <a:pt x="43494" y="22060"/>
                  <a:pt x="43782" y="21910"/>
                  <a:pt x="44009" y="21688"/>
                </a:cubicBezTo>
                <a:lnTo>
                  <a:pt x="48582" y="17283"/>
                </a:lnTo>
                <a:cubicBezTo>
                  <a:pt x="48582" y="17283"/>
                  <a:pt x="16213" y="12672"/>
                  <a:pt x="7640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p56"/>
          <p:cNvSpPr/>
          <p:nvPr/>
        </p:nvSpPr>
        <p:spPr>
          <a:xfrm>
            <a:off x="401578" y="2031001"/>
            <a:ext cx="818382" cy="310542"/>
          </a:xfrm>
          <a:custGeom>
            <a:rect b="b" l="l" r="r" t="t"/>
            <a:pathLst>
              <a:path extrusionOk="0" h="17657" w="46532">
                <a:moveTo>
                  <a:pt x="20001" y="1"/>
                </a:moveTo>
                <a:cubicBezTo>
                  <a:pt x="8301" y="1"/>
                  <a:pt x="0" y="7749"/>
                  <a:pt x="0" y="7749"/>
                </a:cubicBezTo>
                <a:lnTo>
                  <a:pt x="12384" y="7218"/>
                </a:lnTo>
                <a:cubicBezTo>
                  <a:pt x="12559" y="6956"/>
                  <a:pt x="18170" y="5227"/>
                  <a:pt x="24722" y="5227"/>
                </a:cubicBezTo>
                <a:cubicBezTo>
                  <a:pt x="31437" y="5227"/>
                  <a:pt x="39141" y="7044"/>
                  <a:pt x="42992" y="14119"/>
                </a:cubicBezTo>
                <a:lnTo>
                  <a:pt x="44585" y="17657"/>
                </a:lnTo>
                <a:cubicBezTo>
                  <a:pt x="44585" y="17657"/>
                  <a:pt x="46531" y="8457"/>
                  <a:pt x="29900" y="1911"/>
                </a:cubicBezTo>
                <a:cubicBezTo>
                  <a:pt x="26423" y="542"/>
                  <a:pt x="23093" y="1"/>
                  <a:pt x="2000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56"/>
          <p:cNvSpPr/>
          <p:nvPr/>
        </p:nvSpPr>
        <p:spPr>
          <a:xfrm>
            <a:off x="-40448" y="2204361"/>
            <a:ext cx="498184" cy="360579"/>
          </a:xfrm>
          <a:custGeom>
            <a:rect b="b" l="l" r="r" t="t"/>
            <a:pathLst>
              <a:path extrusionOk="0" h="20502" w="28326">
                <a:moveTo>
                  <a:pt x="20436" y="1"/>
                </a:moveTo>
                <a:cubicBezTo>
                  <a:pt x="13268" y="1"/>
                  <a:pt x="5782" y="5092"/>
                  <a:pt x="3361" y="7858"/>
                </a:cubicBezTo>
                <a:cubicBezTo>
                  <a:pt x="0" y="11699"/>
                  <a:pt x="6082" y="20502"/>
                  <a:pt x="6082" y="20502"/>
                </a:cubicBezTo>
                <a:lnTo>
                  <a:pt x="28326" y="2738"/>
                </a:lnTo>
                <a:cubicBezTo>
                  <a:pt x="25954" y="768"/>
                  <a:pt x="23219" y="1"/>
                  <a:pt x="20436" y="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10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0"/>
          <p:cNvSpPr txBox="1"/>
          <p:nvPr>
            <p:ph idx="1" type="subTitle"/>
          </p:nvPr>
        </p:nvSpPr>
        <p:spPr>
          <a:xfrm>
            <a:off x="796050" y="1397950"/>
            <a:ext cx="36546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Product Purposes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76" name="Google Shape;476;p30"/>
          <p:cNvSpPr txBox="1"/>
          <p:nvPr>
            <p:ph idx="2" type="body"/>
          </p:nvPr>
        </p:nvSpPr>
        <p:spPr>
          <a:xfrm>
            <a:off x="796050" y="2034675"/>
            <a:ext cx="3111000" cy="21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>
                <a:solidFill>
                  <a:schemeClr val="accent6"/>
                </a:solidFill>
              </a:rPr>
              <a:t>Allow customers to order online and ahead</a:t>
            </a:r>
            <a:endParaRPr>
              <a:solidFill>
                <a:schemeClr val="accent6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>
                <a:solidFill>
                  <a:schemeClr val="accent6"/>
                </a:solidFill>
              </a:rPr>
              <a:t>Add new payment methods </a:t>
            </a:r>
            <a:endParaRPr>
              <a:solidFill>
                <a:schemeClr val="accent6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>
                <a:solidFill>
                  <a:schemeClr val="accent6"/>
                </a:solidFill>
              </a:rPr>
              <a:t>Introduce a rewards system</a:t>
            </a:r>
            <a:endParaRPr>
              <a:solidFill>
                <a:schemeClr val="accent6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Char char="●"/>
            </a:pPr>
            <a:r>
              <a:rPr lang="en">
                <a:solidFill>
                  <a:schemeClr val="accent6"/>
                </a:solidFill>
              </a:rPr>
              <a:t>Improve customers’ waiting time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477" name="Google Shape;477;p30"/>
          <p:cNvSpPr txBox="1"/>
          <p:nvPr>
            <p:ph type="title"/>
          </p:nvPr>
        </p:nvSpPr>
        <p:spPr>
          <a:xfrm>
            <a:off x="796050" y="201100"/>
            <a:ext cx="7551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Purposes &amp; Goals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78" name="Google Shape;4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399" y="201099"/>
            <a:ext cx="1704450" cy="170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30"/>
          <p:cNvSpPr txBox="1"/>
          <p:nvPr>
            <p:ph idx="1" type="subTitle"/>
          </p:nvPr>
        </p:nvSpPr>
        <p:spPr>
          <a:xfrm>
            <a:off x="4797875" y="1397950"/>
            <a:ext cx="3654600" cy="5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"/>
                <a:ea typeface="IBM Plex Sans"/>
                <a:cs typeface="IBM Plex Sans"/>
                <a:sym typeface="IBM Plex Sans"/>
              </a:rPr>
              <a:t>Goals</a:t>
            </a:r>
            <a:endParaRPr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80" name="Google Shape;480;p30"/>
          <p:cNvSpPr txBox="1"/>
          <p:nvPr>
            <p:ph idx="2" type="body"/>
          </p:nvPr>
        </p:nvSpPr>
        <p:spPr>
          <a:xfrm>
            <a:off x="4797875" y="2034675"/>
            <a:ext cx="3111000" cy="21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Char char="●"/>
            </a:pPr>
            <a:r>
              <a:rPr lang="en">
                <a:solidFill>
                  <a:schemeClr val="accent6"/>
                </a:solidFill>
              </a:rPr>
              <a:t>Design a product that resonates with the client’s brand identity and values</a:t>
            </a:r>
            <a:endParaRPr>
              <a:solidFill>
                <a:schemeClr val="accent6"/>
              </a:solidFill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accent6"/>
              </a:buClr>
              <a:buSzPts val="1400"/>
              <a:buChar char="●"/>
            </a:pPr>
            <a:r>
              <a:rPr lang="en">
                <a:solidFill>
                  <a:schemeClr val="accent6"/>
                </a:solidFill>
              </a:rPr>
              <a:t>Create an application that is user-centric and using research to back up every UX decisions</a:t>
            </a:r>
            <a:endParaRPr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1"/>
          <p:cNvSpPr txBox="1"/>
          <p:nvPr/>
        </p:nvSpPr>
        <p:spPr>
          <a:xfrm>
            <a:off x="3965100" y="3107025"/>
            <a:ext cx="4600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4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Research</a:t>
            </a:r>
            <a:endParaRPr b="1" sz="640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486" name="Google Shape;4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025" y="944063"/>
            <a:ext cx="2557075" cy="216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2"/>
          <p:cNvSpPr txBox="1"/>
          <p:nvPr>
            <p:ph type="title"/>
          </p:nvPr>
        </p:nvSpPr>
        <p:spPr>
          <a:xfrm>
            <a:off x="501023" y="2385775"/>
            <a:ext cx="13374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Fly on the Wall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2" name="Google Shape;492;p32"/>
          <p:cNvSpPr txBox="1"/>
          <p:nvPr>
            <p:ph idx="2" type="title"/>
          </p:nvPr>
        </p:nvSpPr>
        <p:spPr>
          <a:xfrm>
            <a:off x="2089452" y="23857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Business Canvas Model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3" name="Google Shape;493;p32"/>
          <p:cNvSpPr txBox="1"/>
          <p:nvPr>
            <p:ph idx="4" type="title"/>
          </p:nvPr>
        </p:nvSpPr>
        <p:spPr>
          <a:xfrm>
            <a:off x="4022136" y="2385775"/>
            <a:ext cx="11835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Project Canvas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4" name="Google Shape;494;p32"/>
          <p:cNvSpPr/>
          <p:nvPr/>
        </p:nvSpPr>
        <p:spPr>
          <a:xfrm>
            <a:off x="577975" y="1275425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32"/>
          <p:cNvSpPr/>
          <p:nvPr/>
        </p:nvSpPr>
        <p:spPr>
          <a:xfrm>
            <a:off x="2300063" y="1275425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32"/>
          <p:cNvSpPr/>
          <p:nvPr/>
        </p:nvSpPr>
        <p:spPr>
          <a:xfrm>
            <a:off x="4022125" y="1275425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32"/>
          <p:cNvSpPr/>
          <p:nvPr/>
        </p:nvSpPr>
        <p:spPr>
          <a:xfrm>
            <a:off x="5744225" y="1275425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32"/>
          <p:cNvSpPr txBox="1"/>
          <p:nvPr>
            <p:ph idx="6" type="title"/>
          </p:nvPr>
        </p:nvSpPr>
        <p:spPr>
          <a:xfrm>
            <a:off x="5533632" y="23857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Competition Research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499" name="Google Shape;499;p32"/>
          <p:cNvSpPr txBox="1"/>
          <p:nvPr>
            <p:ph idx="8" type="title"/>
          </p:nvPr>
        </p:nvSpPr>
        <p:spPr>
          <a:xfrm>
            <a:off x="136375" y="15685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2EAF7"/>
                </a:solidFill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7000">
              <a:solidFill>
                <a:srgbClr val="F2EAF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0" name="Google Shape;500;p32"/>
          <p:cNvSpPr txBox="1"/>
          <p:nvPr>
            <p:ph idx="9" type="title"/>
          </p:nvPr>
        </p:nvSpPr>
        <p:spPr>
          <a:xfrm>
            <a:off x="1858450" y="15685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2EAF7"/>
                </a:solidFill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7000">
              <a:solidFill>
                <a:srgbClr val="F2EAF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1" name="Google Shape;501;p32"/>
          <p:cNvSpPr txBox="1"/>
          <p:nvPr>
            <p:ph idx="13" type="title"/>
          </p:nvPr>
        </p:nvSpPr>
        <p:spPr>
          <a:xfrm>
            <a:off x="3580550" y="15685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2EAF7"/>
                </a:solidFill>
                <a:latin typeface="IBM Plex Sans"/>
                <a:ea typeface="IBM Plex Sans"/>
                <a:cs typeface="IBM Plex Sans"/>
                <a:sym typeface="IBM Plex Sans"/>
              </a:rPr>
              <a:t>03</a:t>
            </a:r>
            <a:endParaRPr sz="7000">
              <a:solidFill>
                <a:srgbClr val="F2EAF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2" name="Google Shape;502;p32"/>
          <p:cNvSpPr txBox="1"/>
          <p:nvPr>
            <p:ph idx="14" type="title"/>
          </p:nvPr>
        </p:nvSpPr>
        <p:spPr>
          <a:xfrm>
            <a:off x="5302625" y="15685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2EAF7"/>
                </a:solidFill>
                <a:latin typeface="IBM Plex Sans"/>
                <a:ea typeface="IBM Plex Sans"/>
                <a:cs typeface="IBM Plex Sans"/>
                <a:sym typeface="IBM Plex Sans"/>
              </a:rPr>
              <a:t>04</a:t>
            </a:r>
            <a:endParaRPr sz="7000">
              <a:solidFill>
                <a:srgbClr val="F2EAF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3" name="Google Shape;503;p32"/>
          <p:cNvSpPr/>
          <p:nvPr/>
        </p:nvSpPr>
        <p:spPr>
          <a:xfrm>
            <a:off x="7466300" y="1275425"/>
            <a:ext cx="1183500" cy="1324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2"/>
          <p:cNvSpPr txBox="1"/>
          <p:nvPr>
            <p:ph idx="6" type="title"/>
          </p:nvPr>
        </p:nvSpPr>
        <p:spPr>
          <a:xfrm>
            <a:off x="7255707" y="2385775"/>
            <a:ext cx="16047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"/>
                <a:ea typeface="IBM Plex Sans"/>
                <a:cs typeface="IBM Plex Sans"/>
                <a:sym typeface="IBM Plex Sans"/>
              </a:rPr>
              <a:t>Affinity Mapping</a:t>
            </a:r>
            <a:endParaRPr sz="16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05" name="Google Shape;505;p32"/>
          <p:cNvSpPr txBox="1"/>
          <p:nvPr>
            <p:ph idx="14" type="title"/>
          </p:nvPr>
        </p:nvSpPr>
        <p:spPr>
          <a:xfrm>
            <a:off x="7024700" y="1568500"/>
            <a:ext cx="2066700" cy="14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>
                <a:solidFill>
                  <a:srgbClr val="F2EAF7"/>
                </a:solidFill>
                <a:latin typeface="IBM Plex Sans"/>
                <a:ea typeface="IBM Plex Sans"/>
                <a:cs typeface="IBM Plex Sans"/>
                <a:sym typeface="IBM Plex Sans"/>
              </a:rPr>
              <a:t>05</a:t>
            </a:r>
            <a:endParaRPr sz="7000">
              <a:solidFill>
                <a:srgbClr val="F2EAF7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3"/>
          <p:cNvSpPr txBox="1"/>
          <p:nvPr>
            <p:ph type="ctrTitle"/>
          </p:nvPr>
        </p:nvSpPr>
        <p:spPr>
          <a:xfrm>
            <a:off x="5347800" y="1283075"/>
            <a:ext cx="3898500" cy="150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"/>
                <a:ea typeface="IBM Plex Sans"/>
                <a:cs typeface="IBM Plex Sans"/>
                <a:sym typeface="IBM Plex Sans"/>
              </a:rPr>
              <a:t>Fly on the Wall</a:t>
            </a:r>
            <a:endParaRPr sz="3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1" name="Google Shape;511;p33"/>
          <p:cNvSpPr txBox="1"/>
          <p:nvPr>
            <p:ph idx="2" type="title"/>
          </p:nvPr>
        </p:nvSpPr>
        <p:spPr>
          <a:xfrm>
            <a:off x="5347800" y="1262375"/>
            <a:ext cx="19137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IBM Plex Sans"/>
                <a:ea typeface="IBM Plex Sans"/>
                <a:cs typeface="IBM Plex Sans"/>
                <a:sym typeface="IBM Plex Sans"/>
              </a:rPr>
              <a:t>01</a:t>
            </a:r>
            <a:endParaRPr sz="6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12" name="Google Shape;512;p33"/>
          <p:cNvSpPr/>
          <p:nvPr/>
        </p:nvSpPr>
        <p:spPr>
          <a:xfrm>
            <a:off x="-449032" y="766006"/>
            <a:ext cx="5261828" cy="3282219"/>
          </a:xfrm>
          <a:custGeom>
            <a:rect b="b" l="l" r="r" t="t"/>
            <a:pathLst>
              <a:path extrusionOk="0" h="175262" w="280968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3" name="Google Shape;513;p33"/>
          <p:cNvGrpSpPr/>
          <p:nvPr/>
        </p:nvGrpSpPr>
        <p:grpSpPr>
          <a:xfrm>
            <a:off x="-366069" y="828012"/>
            <a:ext cx="4884806" cy="3973490"/>
            <a:chOff x="-366069" y="828012"/>
            <a:chExt cx="4884806" cy="3973490"/>
          </a:xfrm>
        </p:grpSpPr>
        <p:grpSp>
          <p:nvGrpSpPr>
            <p:cNvPr id="514" name="Google Shape;514;p33"/>
            <p:cNvGrpSpPr/>
            <p:nvPr/>
          </p:nvGrpSpPr>
          <p:grpSpPr>
            <a:xfrm>
              <a:off x="-366069" y="828012"/>
              <a:ext cx="4884806" cy="3973490"/>
              <a:chOff x="-366069" y="828012"/>
              <a:chExt cx="4884806" cy="3973490"/>
            </a:xfrm>
          </p:grpSpPr>
          <p:sp>
            <p:nvSpPr>
              <p:cNvPr id="515" name="Google Shape;515;p33"/>
              <p:cNvSpPr/>
              <p:nvPr/>
            </p:nvSpPr>
            <p:spPr>
              <a:xfrm>
                <a:off x="-366069" y="4450023"/>
                <a:ext cx="4884806" cy="239712"/>
              </a:xfrm>
              <a:custGeom>
                <a:rect b="b" l="l" r="r" t="t"/>
                <a:pathLst>
                  <a:path extrusionOk="0" h="12800" w="260836">
                    <a:moveTo>
                      <a:pt x="130418" y="1"/>
                    </a:moveTo>
                    <a:cubicBezTo>
                      <a:pt x="95830" y="1"/>
                      <a:pt x="62657" y="674"/>
                      <a:pt x="38199" y="1875"/>
                    </a:cubicBezTo>
                    <a:cubicBezTo>
                      <a:pt x="13742" y="3075"/>
                      <a:pt x="1" y="4703"/>
                      <a:pt x="1" y="6399"/>
                    </a:cubicBezTo>
                    <a:cubicBezTo>
                      <a:pt x="1" y="8096"/>
                      <a:pt x="13742" y="9724"/>
                      <a:pt x="38199" y="10924"/>
                    </a:cubicBezTo>
                    <a:cubicBezTo>
                      <a:pt x="62657" y="12124"/>
                      <a:pt x="95830" y="12799"/>
                      <a:pt x="130419" y="12799"/>
                    </a:cubicBezTo>
                    <a:cubicBezTo>
                      <a:pt x="165007" y="12799"/>
                      <a:pt x="198180" y="12124"/>
                      <a:pt x="222637" y="10924"/>
                    </a:cubicBezTo>
                    <a:cubicBezTo>
                      <a:pt x="247095" y="9724"/>
                      <a:pt x="260836" y="8096"/>
                      <a:pt x="260836" y="6399"/>
                    </a:cubicBezTo>
                    <a:cubicBezTo>
                      <a:pt x="260836" y="4703"/>
                      <a:pt x="247095" y="3075"/>
                      <a:pt x="222637" y="1875"/>
                    </a:cubicBezTo>
                    <a:cubicBezTo>
                      <a:pt x="198180" y="674"/>
                      <a:pt x="165007" y="1"/>
                      <a:pt x="130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33"/>
              <p:cNvSpPr/>
              <p:nvPr/>
            </p:nvSpPr>
            <p:spPr>
              <a:xfrm>
                <a:off x="1720043" y="2281566"/>
                <a:ext cx="842569" cy="1414413"/>
              </a:xfrm>
              <a:custGeom>
                <a:rect b="b" l="l" r="r" t="t"/>
                <a:pathLst>
                  <a:path extrusionOk="0" h="75526" w="44991">
                    <a:moveTo>
                      <a:pt x="22682" y="0"/>
                    </a:moveTo>
                    <a:lnTo>
                      <a:pt x="8861" y="7179"/>
                    </a:lnTo>
                    <a:lnTo>
                      <a:pt x="8380" y="15390"/>
                    </a:lnTo>
                    <a:cubicBezTo>
                      <a:pt x="8152" y="19298"/>
                      <a:pt x="10426" y="22924"/>
                      <a:pt x="14044" y="24420"/>
                    </a:cubicBezTo>
                    <a:lnTo>
                      <a:pt x="24757" y="28850"/>
                    </a:lnTo>
                    <a:cubicBezTo>
                      <a:pt x="25245" y="29052"/>
                      <a:pt x="25403" y="29665"/>
                      <a:pt x="25076" y="30078"/>
                    </a:cubicBezTo>
                    <a:lnTo>
                      <a:pt x="5607" y="54622"/>
                    </a:lnTo>
                    <a:cubicBezTo>
                      <a:pt x="5491" y="54770"/>
                      <a:pt x="5535" y="54987"/>
                      <a:pt x="5701" y="55079"/>
                    </a:cubicBezTo>
                    <a:lnTo>
                      <a:pt x="7154" y="55869"/>
                    </a:lnTo>
                    <a:lnTo>
                      <a:pt x="5404" y="58748"/>
                    </a:lnTo>
                    <a:lnTo>
                      <a:pt x="5409" y="58752"/>
                    </a:lnTo>
                    <a:cubicBezTo>
                      <a:pt x="5175" y="58665"/>
                      <a:pt x="4934" y="58623"/>
                      <a:pt x="4696" y="58623"/>
                    </a:cubicBezTo>
                    <a:cubicBezTo>
                      <a:pt x="4018" y="58623"/>
                      <a:pt x="3365" y="58962"/>
                      <a:pt x="2979" y="59558"/>
                    </a:cubicBezTo>
                    <a:lnTo>
                      <a:pt x="0" y="64165"/>
                    </a:lnTo>
                    <a:lnTo>
                      <a:pt x="17575" y="75526"/>
                    </a:lnTo>
                    <a:cubicBezTo>
                      <a:pt x="18455" y="74167"/>
                      <a:pt x="18065" y="72354"/>
                      <a:pt x="16705" y="71476"/>
                    </a:cubicBezTo>
                    <a:lnTo>
                      <a:pt x="15173" y="70486"/>
                    </a:lnTo>
                    <a:cubicBezTo>
                      <a:pt x="14149" y="69822"/>
                      <a:pt x="13501" y="68708"/>
                      <a:pt x="13435" y="67489"/>
                    </a:cubicBezTo>
                    <a:lnTo>
                      <a:pt x="13294" y="64926"/>
                    </a:lnTo>
                    <a:cubicBezTo>
                      <a:pt x="13252" y="64185"/>
                      <a:pt x="12859" y="63507"/>
                      <a:pt x="12236" y="63104"/>
                    </a:cubicBezTo>
                    <a:lnTo>
                      <a:pt x="12040" y="62977"/>
                    </a:lnTo>
                    <a:lnTo>
                      <a:pt x="13602" y="59372"/>
                    </a:lnTo>
                    <a:lnTo>
                      <a:pt x="14396" y="59804"/>
                    </a:lnTo>
                    <a:cubicBezTo>
                      <a:pt x="14614" y="59922"/>
                      <a:pt x="14852" y="59980"/>
                      <a:pt x="15088" y="59980"/>
                    </a:cubicBezTo>
                    <a:cubicBezTo>
                      <a:pt x="15473" y="59980"/>
                      <a:pt x="15854" y="59826"/>
                      <a:pt x="16135" y="59532"/>
                    </a:cubicBezTo>
                    <a:lnTo>
                      <a:pt x="40884" y="33644"/>
                    </a:lnTo>
                    <a:cubicBezTo>
                      <a:pt x="44904" y="29931"/>
                      <a:pt x="44990" y="23607"/>
                      <a:pt x="41074" y="19786"/>
                    </a:cubicBezTo>
                    <a:lnTo>
                      <a:pt x="226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7" name="Google Shape;517;p33"/>
              <p:cNvSpPr/>
              <p:nvPr/>
            </p:nvSpPr>
            <p:spPr>
              <a:xfrm>
                <a:off x="1703057" y="3483197"/>
                <a:ext cx="349418" cy="247840"/>
              </a:xfrm>
              <a:custGeom>
                <a:rect b="b" l="l" r="r" t="t"/>
                <a:pathLst>
                  <a:path extrusionOk="0" h="13234" w="18658">
                    <a:moveTo>
                      <a:pt x="907" y="1"/>
                    </a:moveTo>
                    <a:lnTo>
                      <a:pt x="284" y="963"/>
                    </a:lnTo>
                    <a:cubicBezTo>
                      <a:pt x="0" y="1402"/>
                      <a:pt x="126" y="1988"/>
                      <a:pt x="566" y="2273"/>
                    </a:cubicBezTo>
                    <a:lnTo>
                      <a:pt x="17522" y="13234"/>
                    </a:lnTo>
                    <a:lnTo>
                      <a:pt x="18658" y="11475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33"/>
              <p:cNvSpPr/>
              <p:nvPr/>
            </p:nvSpPr>
            <p:spPr>
              <a:xfrm>
                <a:off x="655497" y="2970644"/>
                <a:ext cx="871746" cy="249825"/>
              </a:xfrm>
              <a:custGeom>
                <a:rect b="b" l="l" r="r" t="t"/>
                <a:pathLst>
                  <a:path extrusionOk="0" h="13340" w="46549">
                    <a:moveTo>
                      <a:pt x="902" y="1"/>
                    </a:moveTo>
                    <a:cubicBezTo>
                      <a:pt x="402" y="7"/>
                      <a:pt x="1" y="414"/>
                      <a:pt x="1" y="915"/>
                    </a:cubicBezTo>
                    <a:cubicBezTo>
                      <a:pt x="1" y="1414"/>
                      <a:pt x="402" y="1821"/>
                      <a:pt x="902" y="1829"/>
                    </a:cubicBezTo>
                    <a:lnTo>
                      <a:pt x="29998" y="1829"/>
                    </a:lnTo>
                    <a:cubicBezTo>
                      <a:pt x="32369" y="1829"/>
                      <a:pt x="34597" y="2751"/>
                      <a:pt x="36274" y="4428"/>
                    </a:cubicBezTo>
                    <a:lnTo>
                      <a:pt x="44916" y="13071"/>
                    </a:lnTo>
                    <a:cubicBezTo>
                      <a:pt x="45087" y="13243"/>
                      <a:pt x="45321" y="13339"/>
                      <a:pt x="45562" y="13339"/>
                    </a:cubicBezTo>
                    <a:cubicBezTo>
                      <a:pt x="45932" y="13339"/>
                      <a:pt x="46266" y="13116"/>
                      <a:pt x="46407" y="12775"/>
                    </a:cubicBezTo>
                    <a:cubicBezTo>
                      <a:pt x="46548" y="12432"/>
                      <a:pt x="46471" y="12040"/>
                      <a:pt x="46209" y="11778"/>
                    </a:cubicBezTo>
                    <a:lnTo>
                      <a:pt x="37566" y="3135"/>
                    </a:lnTo>
                    <a:cubicBezTo>
                      <a:pt x="35544" y="1113"/>
                      <a:pt x="32856" y="1"/>
                      <a:pt x="29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33"/>
              <p:cNvSpPr/>
              <p:nvPr/>
            </p:nvSpPr>
            <p:spPr>
              <a:xfrm>
                <a:off x="2471949" y="3196475"/>
                <a:ext cx="2046715" cy="1424769"/>
              </a:xfrm>
              <a:custGeom>
                <a:rect b="b" l="l" r="r" t="t"/>
                <a:pathLst>
                  <a:path extrusionOk="0" h="76079" w="76079">
                    <a:moveTo>
                      <a:pt x="38039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39" y="69984"/>
                    </a:cubicBezTo>
                    <a:cubicBezTo>
                      <a:pt x="20425" y="69984"/>
                      <a:pt x="6095" y="55654"/>
                      <a:pt x="6095" y="38040"/>
                    </a:cubicBezTo>
                    <a:cubicBezTo>
                      <a:pt x="6095" y="20426"/>
                      <a:pt x="20425" y="6094"/>
                      <a:pt x="38039" y="6094"/>
                    </a:cubicBezTo>
                    <a:close/>
                    <a:moveTo>
                      <a:pt x="38039" y="1"/>
                    </a:moveTo>
                    <a:cubicBezTo>
                      <a:pt x="17065" y="1"/>
                      <a:pt x="0" y="17065"/>
                      <a:pt x="0" y="38040"/>
                    </a:cubicBezTo>
                    <a:cubicBezTo>
                      <a:pt x="0" y="59014"/>
                      <a:pt x="17065" y="76079"/>
                      <a:pt x="38039" y="76079"/>
                    </a:cubicBezTo>
                    <a:cubicBezTo>
                      <a:pt x="59014" y="76079"/>
                      <a:pt x="76078" y="59014"/>
                      <a:pt x="76078" y="38040"/>
                    </a:cubicBezTo>
                    <a:cubicBezTo>
                      <a:pt x="76078" y="17065"/>
                      <a:pt x="59014" y="1"/>
                      <a:pt x="38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33"/>
              <p:cNvSpPr/>
              <p:nvPr/>
            </p:nvSpPr>
            <p:spPr>
              <a:xfrm>
                <a:off x="3093780" y="3818289"/>
                <a:ext cx="189710" cy="189747"/>
              </a:xfrm>
              <a:custGeom>
                <a:rect b="b" l="l" r="r" t="t"/>
                <a:pathLst>
                  <a:path extrusionOk="0" h="10132" w="10130">
                    <a:moveTo>
                      <a:pt x="5065" y="1"/>
                    </a:moveTo>
                    <a:cubicBezTo>
                      <a:pt x="2260" y="1"/>
                      <a:pt x="1" y="2260"/>
                      <a:pt x="1" y="5067"/>
                    </a:cubicBezTo>
                    <a:cubicBezTo>
                      <a:pt x="1" y="7872"/>
                      <a:pt x="2260" y="10131"/>
                      <a:pt x="5065" y="10131"/>
                    </a:cubicBezTo>
                    <a:cubicBezTo>
                      <a:pt x="7872" y="10131"/>
                      <a:pt x="10130" y="7872"/>
                      <a:pt x="10130" y="5067"/>
                    </a:cubicBezTo>
                    <a:cubicBezTo>
                      <a:pt x="10130" y="2260"/>
                      <a:pt x="787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33"/>
              <p:cNvSpPr/>
              <p:nvPr/>
            </p:nvSpPr>
            <p:spPr>
              <a:xfrm>
                <a:off x="2413523" y="3126626"/>
                <a:ext cx="826501" cy="826501"/>
              </a:xfrm>
              <a:custGeom>
                <a:rect b="b" l="l" r="r" t="t"/>
                <a:pathLst>
                  <a:path extrusionOk="0" h="44133" w="44133">
                    <a:moveTo>
                      <a:pt x="37414" y="0"/>
                    </a:moveTo>
                    <a:cubicBezTo>
                      <a:pt x="16784" y="0"/>
                      <a:pt x="0" y="16784"/>
                      <a:pt x="0" y="37415"/>
                    </a:cubicBezTo>
                    <a:lnTo>
                      <a:pt x="0" y="42609"/>
                    </a:lnTo>
                    <a:cubicBezTo>
                      <a:pt x="0" y="43451"/>
                      <a:pt x="682" y="44133"/>
                      <a:pt x="1523" y="44133"/>
                    </a:cubicBezTo>
                    <a:cubicBezTo>
                      <a:pt x="2365" y="44133"/>
                      <a:pt x="3047" y="43451"/>
                      <a:pt x="3047" y="42609"/>
                    </a:cubicBezTo>
                    <a:lnTo>
                      <a:pt x="3047" y="37415"/>
                    </a:lnTo>
                    <a:cubicBezTo>
                      <a:pt x="3047" y="18464"/>
                      <a:pt x="18463" y="3047"/>
                      <a:pt x="37414" y="3047"/>
                    </a:cubicBezTo>
                    <a:lnTo>
                      <a:pt x="42608" y="3047"/>
                    </a:lnTo>
                    <a:cubicBezTo>
                      <a:pt x="43450" y="3047"/>
                      <a:pt x="44132" y="2365"/>
                      <a:pt x="44132" y="1523"/>
                    </a:cubicBezTo>
                    <a:cubicBezTo>
                      <a:pt x="44132" y="683"/>
                      <a:pt x="43450" y="0"/>
                      <a:pt x="4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33"/>
              <p:cNvSpPr/>
              <p:nvPr/>
            </p:nvSpPr>
            <p:spPr>
              <a:xfrm rot="3345222">
                <a:off x="602699" y="3196391"/>
                <a:ext cx="1190035" cy="1424825"/>
              </a:xfrm>
              <a:custGeom>
                <a:rect b="b" l="l" r="r" t="t"/>
                <a:pathLst>
                  <a:path extrusionOk="0" h="76079" w="76080">
                    <a:moveTo>
                      <a:pt x="38041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41" y="69984"/>
                    </a:cubicBezTo>
                    <a:cubicBezTo>
                      <a:pt x="20425" y="69984"/>
                      <a:pt x="6096" y="55654"/>
                      <a:pt x="6096" y="38040"/>
                    </a:cubicBezTo>
                    <a:cubicBezTo>
                      <a:pt x="6096" y="20426"/>
                      <a:pt x="20425" y="6094"/>
                      <a:pt x="38041" y="6094"/>
                    </a:cubicBezTo>
                    <a:close/>
                    <a:moveTo>
                      <a:pt x="38041" y="1"/>
                    </a:moveTo>
                    <a:cubicBezTo>
                      <a:pt x="17066" y="1"/>
                      <a:pt x="1" y="17065"/>
                      <a:pt x="1" y="38040"/>
                    </a:cubicBezTo>
                    <a:cubicBezTo>
                      <a:pt x="1" y="59014"/>
                      <a:pt x="17066" y="76079"/>
                      <a:pt x="38041" y="76079"/>
                    </a:cubicBezTo>
                    <a:cubicBezTo>
                      <a:pt x="59016" y="76079"/>
                      <a:pt x="76080" y="59014"/>
                      <a:pt x="76080" y="38040"/>
                    </a:cubicBezTo>
                    <a:cubicBezTo>
                      <a:pt x="76080" y="17065"/>
                      <a:pt x="59016" y="1"/>
                      <a:pt x="38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33"/>
              <p:cNvSpPr/>
              <p:nvPr/>
            </p:nvSpPr>
            <p:spPr>
              <a:xfrm>
                <a:off x="284487" y="3115202"/>
                <a:ext cx="1430669" cy="826501"/>
              </a:xfrm>
              <a:custGeom>
                <a:rect b="b" l="l" r="r" t="t"/>
                <a:pathLst>
                  <a:path extrusionOk="0" h="44133" w="76394">
                    <a:moveTo>
                      <a:pt x="38582" y="0"/>
                    </a:moveTo>
                    <a:cubicBezTo>
                      <a:pt x="17306" y="0"/>
                      <a:pt x="0" y="16784"/>
                      <a:pt x="0" y="37414"/>
                    </a:cubicBezTo>
                    <a:lnTo>
                      <a:pt x="0" y="42610"/>
                    </a:lnTo>
                    <a:cubicBezTo>
                      <a:pt x="0" y="43450"/>
                      <a:pt x="682" y="44133"/>
                      <a:pt x="1524" y="44133"/>
                    </a:cubicBezTo>
                    <a:cubicBezTo>
                      <a:pt x="2366" y="44133"/>
                      <a:pt x="3048" y="43450"/>
                      <a:pt x="3048" y="42610"/>
                    </a:cubicBezTo>
                    <a:lnTo>
                      <a:pt x="3048" y="37414"/>
                    </a:lnTo>
                    <a:cubicBezTo>
                      <a:pt x="3048" y="18465"/>
                      <a:pt x="18989" y="3047"/>
                      <a:pt x="38582" y="3047"/>
                    </a:cubicBezTo>
                    <a:lnTo>
                      <a:pt x="43944" y="3047"/>
                    </a:lnTo>
                    <a:cubicBezTo>
                      <a:pt x="55777" y="3047"/>
                      <a:pt x="66797" y="8719"/>
                      <a:pt x="73423" y="18220"/>
                    </a:cubicBezTo>
                    <a:cubicBezTo>
                      <a:pt x="73720" y="18637"/>
                      <a:pt x="74188" y="18859"/>
                      <a:pt x="74664" y="18859"/>
                    </a:cubicBezTo>
                    <a:cubicBezTo>
                      <a:pt x="74965" y="18859"/>
                      <a:pt x="75270" y="18770"/>
                      <a:pt x="75535" y="18584"/>
                    </a:cubicBezTo>
                    <a:cubicBezTo>
                      <a:pt x="76220" y="18106"/>
                      <a:pt x="76393" y="17167"/>
                      <a:pt x="75923" y="16476"/>
                    </a:cubicBezTo>
                    <a:cubicBezTo>
                      <a:pt x="68727" y="6160"/>
                      <a:pt x="56771" y="0"/>
                      <a:pt x="43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33"/>
              <p:cNvSpPr/>
              <p:nvPr/>
            </p:nvSpPr>
            <p:spPr>
              <a:xfrm>
                <a:off x="989896" y="3818289"/>
                <a:ext cx="189710" cy="189747"/>
              </a:xfrm>
              <a:custGeom>
                <a:rect b="b" l="l" r="r" t="t"/>
                <a:pathLst>
                  <a:path extrusionOk="0" h="10132" w="10130">
                    <a:moveTo>
                      <a:pt x="5065" y="1"/>
                    </a:moveTo>
                    <a:cubicBezTo>
                      <a:pt x="2268" y="1"/>
                      <a:pt x="1" y="2269"/>
                      <a:pt x="1" y="5067"/>
                    </a:cubicBezTo>
                    <a:cubicBezTo>
                      <a:pt x="1" y="7863"/>
                      <a:pt x="2268" y="10131"/>
                      <a:pt x="5065" y="10131"/>
                    </a:cubicBezTo>
                    <a:cubicBezTo>
                      <a:pt x="7862" y="10131"/>
                      <a:pt x="10130" y="7863"/>
                      <a:pt x="10130" y="5067"/>
                    </a:cubicBezTo>
                    <a:cubicBezTo>
                      <a:pt x="10130" y="2269"/>
                      <a:pt x="786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33"/>
              <p:cNvSpPr/>
              <p:nvPr/>
            </p:nvSpPr>
            <p:spPr>
              <a:xfrm>
                <a:off x="1053400" y="2463410"/>
                <a:ext cx="2177184" cy="1558727"/>
              </a:xfrm>
              <a:custGeom>
                <a:rect b="b" l="l" r="r" t="t"/>
                <a:pathLst>
                  <a:path extrusionOk="0" h="83232" w="116256">
                    <a:moveTo>
                      <a:pt x="91950" y="26828"/>
                    </a:moveTo>
                    <a:lnTo>
                      <a:pt x="45697" y="74629"/>
                    </a:lnTo>
                    <a:cubicBezTo>
                      <a:pt x="45653" y="74560"/>
                      <a:pt x="45621" y="74482"/>
                      <a:pt x="45604" y="74402"/>
                    </a:cubicBezTo>
                    <a:lnTo>
                      <a:pt x="34477" y="27590"/>
                    </a:lnTo>
                    <a:cubicBezTo>
                      <a:pt x="35563" y="27093"/>
                      <a:pt x="36725" y="26828"/>
                      <a:pt x="37916" y="26828"/>
                    </a:cubicBezTo>
                    <a:close/>
                    <a:moveTo>
                      <a:pt x="30803" y="30576"/>
                    </a:moveTo>
                    <a:lnTo>
                      <a:pt x="41455" y="75389"/>
                    </a:lnTo>
                    <a:cubicBezTo>
                      <a:pt x="41855" y="77071"/>
                      <a:pt x="43068" y="78382"/>
                      <a:pt x="44621" y="78807"/>
                    </a:cubicBezTo>
                    <a:cubicBezTo>
                      <a:pt x="44673" y="78821"/>
                      <a:pt x="44723" y="78834"/>
                      <a:pt x="44775" y="78847"/>
                    </a:cubicBezTo>
                    <a:lnTo>
                      <a:pt x="5169" y="74996"/>
                    </a:lnTo>
                    <a:lnTo>
                      <a:pt x="29935" y="31877"/>
                    </a:lnTo>
                    <a:cubicBezTo>
                      <a:pt x="30196" y="31425"/>
                      <a:pt x="30485" y="30990"/>
                      <a:pt x="30803" y="30576"/>
                    </a:cubicBezTo>
                    <a:close/>
                    <a:moveTo>
                      <a:pt x="89153" y="1"/>
                    </a:moveTo>
                    <a:cubicBezTo>
                      <a:pt x="88930" y="1"/>
                      <a:pt x="88703" y="36"/>
                      <a:pt x="88480" y="110"/>
                    </a:cubicBezTo>
                    <a:cubicBezTo>
                      <a:pt x="87361" y="483"/>
                      <a:pt x="86757" y="1690"/>
                      <a:pt x="87130" y="2808"/>
                    </a:cubicBezTo>
                    <a:lnTo>
                      <a:pt x="93708" y="22563"/>
                    </a:lnTo>
                    <a:lnTo>
                      <a:pt x="37916" y="22563"/>
                    </a:lnTo>
                    <a:cubicBezTo>
                      <a:pt x="36399" y="22563"/>
                      <a:pt x="34895" y="22840"/>
                      <a:pt x="33477" y="23381"/>
                    </a:cubicBezTo>
                    <a:lnTo>
                      <a:pt x="31375" y="14532"/>
                    </a:lnTo>
                    <a:cubicBezTo>
                      <a:pt x="31141" y="13552"/>
                      <a:pt x="30265" y="12892"/>
                      <a:pt x="29300" y="12892"/>
                    </a:cubicBezTo>
                    <a:cubicBezTo>
                      <a:pt x="29137" y="12892"/>
                      <a:pt x="28971" y="12911"/>
                      <a:pt x="28806" y="12950"/>
                    </a:cubicBezTo>
                    <a:cubicBezTo>
                      <a:pt x="27659" y="13224"/>
                      <a:pt x="26952" y="14374"/>
                      <a:pt x="27224" y="15519"/>
                    </a:cubicBezTo>
                    <a:lnTo>
                      <a:pt x="29633" y="25655"/>
                    </a:lnTo>
                    <a:cubicBezTo>
                      <a:pt x="28316" y="26762"/>
                      <a:pt x="27162" y="28141"/>
                      <a:pt x="26237" y="29753"/>
                    </a:cubicBezTo>
                    <a:lnTo>
                      <a:pt x="550" y="74475"/>
                    </a:lnTo>
                    <a:cubicBezTo>
                      <a:pt x="25" y="75389"/>
                      <a:pt x="1" y="76537"/>
                      <a:pt x="486" y="77476"/>
                    </a:cubicBezTo>
                    <a:cubicBezTo>
                      <a:pt x="945" y="78367"/>
                      <a:pt x="1798" y="78955"/>
                      <a:pt x="2767" y="79049"/>
                    </a:cubicBezTo>
                    <a:lnTo>
                      <a:pt x="45668" y="83221"/>
                    </a:lnTo>
                    <a:cubicBezTo>
                      <a:pt x="45738" y="83227"/>
                      <a:pt x="45807" y="83231"/>
                      <a:pt x="45877" y="83231"/>
                    </a:cubicBezTo>
                    <a:cubicBezTo>
                      <a:pt x="47016" y="83230"/>
                      <a:pt x="47952" y="82336"/>
                      <a:pt x="48006" y="81199"/>
                    </a:cubicBezTo>
                    <a:cubicBezTo>
                      <a:pt x="48060" y="80063"/>
                      <a:pt x="47214" y="79083"/>
                      <a:pt x="46082" y="78974"/>
                    </a:cubicBezTo>
                    <a:lnTo>
                      <a:pt x="45863" y="78954"/>
                    </a:lnTo>
                    <a:cubicBezTo>
                      <a:pt x="46919" y="78914"/>
                      <a:pt x="47935" y="78459"/>
                      <a:pt x="48724" y="77643"/>
                    </a:cubicBezTo>
                    <a:lnTo>
                      <a:pt x="95834" y="28948"/>
                    </a:lnTo>
                    <a:lnTo>
                      <a:pt x="111993" y="77473"/>
                    </a:lnTo>
                    <a:cubicBezTo>
                      <a:pt x="112284" y="78345"/>
                      <a:pt x="113098" y="78932"/>
                      <a:pt x="114016" y="78932"/>
                    </a:cubicBezTo>
                    <a:cubicBezTo>
                      <a:pt x="114701" y="78932"/>
                      <a:pt x="115345" y="78603"/>
                      <a:pt x="115745" y="78047"/>
                    </a:cubicBezTo>
                    <a:cubicBezTo>
                      <a:pt x="116146" y="77492"/>
                      <a:pt x="116256" y="76776"/>
                      <a:pt x="116040" y="76126"/>
                    </a:cubicBezTo>
                    <a:lnTo>
                      <a:pt x="91178" y="1460"/>
                    </a:lnTo>
                    <a:cubicBezTo>
                      <a:pt x="90880" y="566"/>
                      <a:pt x="90047" y="1"/>
                      <a:pt x="891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33"/>
              <p:cNvSpPr/>
              <p:nvPr/>
            </p:nvSpPr>
            <p:spPr>
              <a:xfrm>
                <a:off x="2680146" y="2456537"/>
                <a:ext cx="495324" cy="300651"/>
              </a:xfrm>
              <a:custGeom>
                <a:rect b="b" l="l" r="r" t="t"/>
                <a:pathLst>
                  <a:path extrusionOk="0" h="16054" w="26449">
                    <a:moveTo>
                      <a:pt x="1830" y="1"/>
                    </a:moveTo>
                    <a:cubicBezTo>
                      <a:pt x="820" y="1"/>
                      <a:pt x="1" y="819"/>
                      <a:pt x="1" y="1828"/>
                    </a:cubicBezTo>
                    <a:cubicBezTo>
                      <a:pt x="1" y="2839"/>
                      <a:pt x="820" y="3657"/>
                      <a:pt x="1830" y="3657"/>
                    </a:cubicBezTo>
                    <a:lnTo>
                      <a:pt x="19002" y="3657"/>
                    </a:lnTo>
                    <a:cubicBezTo>
                      <a:pt x="21092" y="3657"/>
                      <a:pt x="22792" y="5357"/>
                      <a:pt x="22792" y="7447"/>
                    </a:cubicBezTo>
                    <a:lnTo>
                      <a:pt x="22792" y="9528"/>
                    </a:lnTo>
                    <a:cubicBezTo>
                      <a:pt x="22792" y="11110"/>
                      <a:pt x="21505" y="12396"/>
                      <a:pt x="19923" y="12396"/>
                    </a:cubicBezTo>
                    <a:lnTo>
                      <a:pt x="17763" y="12396"/>
                    </a:lnTo>
                    <a:cubicBezTo>
                      <a:pt x="16753" y="12396"/>
                      <a:pt x="15934" y="13215"/>
                      <a:pt x="15934" y="14224"/>
                    </a:cubicBezTo>
                    <a:cubicBezTo>
                      <a:pt x="15934" y="15234"/>
                      <a:pt x="16753" y="16053"/>
                      <a:pt x="17763" y="16053"/>
                    </a:cubicBezTo>
                    <a:lnTo>
                      <a:pt x="19923" y="16053"/>
                    </a:lnTo>
                    <a:cubicBezTo>
                      <a:pt x="23521" y="16053"/>
                      <a:pt x="26449" y="13126"/>
                      <a:pt x="26449" y="9528"/>
                    </a:cubicBezTo>
                    <a:lnTo>
                      <a:pt x="26449" y="7447"/>
                    </a:lnTo>
                    <a:cubicBezTo>
                      <a:pt x="26449" y="3341"/>
                      <a:pt x="23108" y="1"/>
                      <a:pt x="190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33"/>
              <p:cNvSpPr/>
              <p:nvPr/>
            </p:nvSpPr>
            <p:spPr>
              <a:xfrm>
                <a:off x="1722815" y="3783830"/>
                <a:ext cx="362152" cy="362152"/>
              </a:xfrm>
              <a:custGeom>
                <a:rect b="b" l="l" r="r" t="t"/>
                <a:pathLst>
                  <a:path extrusionOk="0" h="19338" w="19338">
                    <a:moveTo>
                      <a:pt x="9669" y="0"/>
                    </a:moveTo>
                    <a:cubicBezTo>
                      <a:pt x="7104" y="0"/>
                      <a:pt x="4645" y="1019"/>
                      <a:pt x="2831" y="2831"/>
                    </a:cubicBezTo>
                    <a:cubicBezTo>
                      <a:pt x="1019" y="4644"/>
                      <a:pt x="0" y="7104"/>
                      <a:pt x="0" y="9669"/>
                    </a:cubicBezTo>
                    <a:cubicBezTo>
                      <a:pt x="0" y="12233"/>
                      <a:pt x="1019" y="14693"/>
                      <a:pt x="2831" y="16506"/>
                    </a:cubicBezTo>
                    <a:cubicBezTo>
                      <a:pt x="4645" y="18320"/>
                      <a:pt x="7104" y="19337"/>
                      <a:pt x="9669" y="19337"/>
                    </a:cubicBezTo>
                    <a:cubicBezTo>
                      <a:pt x="12233" y="19337"/>
                      <a:pt x="14693" y="18320"/>
                      <a:pt x="16506" y="16506"/>
                    </a:cubicBezTo>
                    <a:cubicBezTo>
                      <a:pt x="18320" y="14693"/>
                      <a:pt x="19337" y="12233"/>
                      <a:pt x="19337" y="9669"/>
                    </a:cubicBezTo>
                    <a:cubicBezTo>
                      <a:pt x="19337" y="7104"/>
                      <a:pt x="18320" y="4644"/>
                      <a:pt x="16506" y="2831"/>
                    </a:cubicBezTo>
                    <a:cubicBezTo>
                      <a:pt x="14693" y="1019"/>
                      <a:pt x="12233" y="0"/>
                      <a:pt x="9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33"/>
              <p:cNvSpPr/>
              <p:nvPr/>
            </p:nvSpPr>
            <p:spPr>
              <a:xfrm>
                <a:off x="1374427" y="2583996"/>
                <a:ext cx="513620" cy="228269"/>
              </a:xfrm>
              <a:custGeom>
                <a:rect b="b" l="l" r="r" t="t"/>
                <a:pathLst>
                  <a:path extrusionOk="0" h="12189" w="27426">
                    <a:moveTo>
                      <a:pt x="6095" y="0"/>
                    </a:moveTo>
                    <a:cubicBezTo>
                      <a:pt x="2744" y="0"/>
                      <a:pt x="1" y="2743"/>
                      <a:pt x="1" y="6095"/>
                    </a:cubicBezTo>
                    <a:cubicBezTo>
                      <a:pt x="1" y="9447"/>
                      <a:pt x="2744" y="12189"/>
                      <a:pt x="6095" y="12189"/>
                    </a:cubicBezTo>
                    <a:lnTo>
                      <a:pt x="21331" y="12189"/>
                    </a:lnTo>
                    <a:cubicBezTo>
                      <a:pt x="24682" y="12189"/>
                      <a:pt x="27424" y="9447"/>
                      <a:pt x="27426" y="6095"/>
                    </a:cubicBezTo>
                    <a:cubicBezTo>
                      <a:pt x="27426" y="2743"/>
                      <a:pt x="24682" y="0"/>
                      <a:pt x="2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33"/>
              <p:cNvSpPr/>
              <p:nvPr/>
            </p:nvSpPr>
            <p:spPr>
              <a:xfrm>
                <a:off x="1788174" y="828012"/>
                <a:ext cx="1331862" cy="1278302"/>
              </a:xfrm>
              <a:custGeom>
                <a:rect b="b" l="l" r="r" t="t"/>
                <a:pathLst>
                  <a:path extrusionOk="0" h="68258" w="71118">
                    <a:moveTo>
                      <a:pt x="27369" y="42439"/>
                    </a:moveTo>
                    <a:cubicBezTo>
                      <a:pt x="27378" y="42567"/>
                      <a:pt x="27389" y="42695"/>
                      <a:pt x="27402" y="42823"/>
                    </a:cubicBezTo>
                    <a:cubicBezTo>
                      <a:pt x="27327" y="42735"/>
                      <a:pt x="27251" y="42652"/>
                      <a:pt x="27175" y="42567"/>
                    </a:cubicBezTo>
                    <a:cubicBezTo>
                      <a:pt x="27241" y="42525"/>
                      <a:pt x="27304" y="42482"/>
                      <a:pt x="27369" y="42439"/>
                    </a:cubicBezTo>
                    <a:close/>
                    <a:moveTo>
                      <a:pt x="54505" y="1"/>
                    </a:moveTo>
                    <a:cubicBezTo>
                      <a:pt x="50081" y="1"/>
                      <a:pt x="46059" y="1808"/>
                      <a:pt x="43151" y="4735"/>
                    </a:cubicBezTo>
                    <a:cubicBezTo>
                      <a:pt x="43151" y="4735"/>
                      <a:pt x="43151" y="4735"/>
                      <a:pt x="43151" y="4735"/>
                    </a:cubicBezTo>
                    <a:cubicBezTo>
                      <a:pt x="43099" y="4735"/>
                      <a:pt x="33482" y="14373"/>
                      <a:pt x="26232" y="14373"/>
                    </a:cubicBezTo>
                    <a:cubicBezTo>
                      <a:pt x="26159" y="14373"/>
                      <a:pt x="26087" y="14372"/>
                      <a:pt x="26015" y="14370"/>
                    </a:cubicBezTo>
                    <a:cubicBezTo>
                      <a:pt x="23593" y="14306"/>
                      <a:pt x="19085" y="13023"/>
                      <a:pt x="19061" y="13017"/>
                    </a:cubicBezTo>
                    <a:cubicBezTo>
                      <a:pt x="18070" y="12773"/>
                      <a:pt x="17107" y="12657"/>
                      <a:pt x="16175" y="12657"/>
                    </a:cubicBezTo>
                    <a:cubicBezTo>
                      <a:pt x="8394" y="12657"/>
                      <a:pt x="2834" y="20697"/>
                      <a:pt x="2621" y="28592"/>
                    </a:cubicBezTo>
                    <a:cubicBezTo>
                      <a:pt x="2621" y="28604"/>
                      <a:pt x="2621" y="28615"/>
                      <a:pt x="2621" y="28627"/>
                    </a:cubicBezTo>
                    <a:cubicBezTo>
                      <a:pt x="2581" y="30349"/>
                      <a:pt x="3142" y="32030"/>
                      <a:pt x="4207" y="33385"/>
                    </a:cubicBezTo>
                    <a:cubicBezTo>
                      <a:pt x="5583" y="35133"/>
                      <a:pt x="6736" y="38023"/>
                      <a:pt x="6661" y="40788"/>
                    </a:cubicBezTo>
                    <a:cubicBezTo>
                      <a:pt x="6560" y="44520"/>
                      <a:pt x="4653" y="47969"/>
                      <a:pt x="1547" y="50039"/>
                    </a:cubicBezTo>
                    <a:cubicBezTo>
                      <a:pt x="785" y="50548"/>
                      <a:pt x="268" y="51363"/>
                      <a:pt x="235" y="52280"/>
                    </a:cubicBezTo>
                    <a:cubicBezTo>
                      <a:pt x="232" y="52323"/>
                      <a:pt x="232" y="52366"/>
                      <a:pt x="231" y="52411"/>
                    </a:cubicBezTo>
                    <a:cubicBezTo>
                      <a:pt x="0" y="60929"/>
                      <a:pt x="6720" y="68021"/>
                      <a:pt x="15238" y="68252"/>
                    </a:cubicBezTo>
                    <a:cubicBezTo>
                      <a:pt x="15380" y="68256"/>
                      <a:pt x="15522" y="68257"/>
                      <a:pt x="15663" y="68257"/>
                    </a:cubicBezTo>
                    <a:cubicBezTo>
                      <a:pt x="23991" y="68257"/>
                      <a:pt x="30853" y="61620"/>
                      <a:pt x="31079" y="53244"/>
                    </a:cubicBezTo>
                    <a:cubicBezTo>
                      <a:pt x="31094" y="52688"/>
                      <a:pt x="31079" y="52133"/>
                      <a:pt x="31035" y="51579"/>
                    </a:cubicBezTo>
                    <a:lnTo>
                      <a:pt x="31035" y="51579"/>
                    </a:lnTo>
                    <a:cubicBezTo>
                      <a:pt x="33965" y="55100"/>
                      <a:pt x="38379" y="57355"/>
                      <a:pt x="43351" y="57355"/>
                    </a:cubicBezTo>
                    <a:cubicBezTo>
                      <a:pt x="43750" y="57355"/>
                      <a:pt x="44152" y="57341"/>
                      <a:pt x="44557" y="57311"/>
                    </a:cubicBezTo>
                    <a:cubicBezTo>
                      <a:pt x="52040" y="56768"/>
                      <a:pt x="58235" y="50927"/>
                      <a:pt x="59214" y="43489"/>
                    </a:cubicBezTo>
                    <a:cubicBezTo>
                      <a:pt x="59782" y="39167"/>
                      <a:pt x="58608" y="35109"/>
                      <a:pt x="56291" y="31927"/>
                    </a:cubicBezTo>
                    <a:cubicBezTo>
                      <a:pt x="64637" y="31003"/>
                      <a:pt x="71117" y="23644"/>
                      <a:pt x="70483" y="14811"/>
                    </a:cubicBezTo>
                    <a:cubicBezTo>
                      <a:pt x="69949" y="7383"/>
                      <a:pt x="64202" y="1212"/>
                      <a:pt x="56828" y="166"/>
                    </a:cubicBezTo>
                    <a:cubicBezTo>
                      <a:pt x="56044" y="54"/>
                      <a:pt x="55268" y="1"/>
                      <a:pt x="545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33"/>
              <p:cNvSpPr/>
              <p:nvPr/>
            </p:nvSpPr>
            <p:spPr>
              <a:xfrm>
                <a:off x="1859245" y="3742423"/>
                <a:ext cx="171469" cy="114163"/>
              </a:xfrm>
              <a:custGeom>
                <a:rect b="b" l="l" r="r" t="t"/>
                <a:pathLst>
                  <a:path extrusionOk="0" h="6096" w="9156">
                    <a:moveTo>
                      <a:pt x="622" y="1"/>
                    </a:moveTo>
                    <a:lnTo>
                      <a:pt x="0" y="4497"/>
                    </a:lnTo>
                    <a:lnTo>
                      <a:pt x="9155" y="6096"/>
                    </a:lnTo>
                    <a:lnTo>
                      <a:pt x="9155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33"/>
              <p:cNvSpPr/>
              <p:nvPr/>
            </p:nvSpPr>
            <p:spPr>
              <a:xfrm>
                <a:off x="1789653" y="3983521"/>
                <a:ext cx="467588" cy="122216"/>
              </a:xfrm>
              <a:custGeom>
                <a:rect b="b" l="l" r="r" t="t"/>
                <a:pathLst>
                  <a:path extrusionOk="0" h="6526" w="24968">
                    <a:moveTo>
                      <a:pt x="405" y="0"/>
                    </a:moveTo>
                    <a:lnTo>
                      <a:pt x="1" y="2432"/>
                    </a:lnTo>
                    <a:lnTo>
                      <a:pt x="24563" y="6525"/>
                    </a:lnTo>
                    <a:lnTo>
                      <a:pt x="24967" y="4093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33"/>
              <p:cNvSpPr/>
              <p:nvPr/>
            </p:nvSpPr>
            <p:spPr>
              <a:xfrm>
                <a:off x="1797313" y="3826529"/>
                <a:ext cx="461333" cy="233082"/>
              </a:xfrm>
              <a:custGeom>
                <a:rect b="b" l="l" r="r" t="t"/>
                <a:pathLst>
                  <a:path extrusionOk="0" h="12446" w="24634">
                    <a:moveTo>
                      <a:pt x="3437" y="1"/>
                    </a:moveTo>
                    <a:cubicBezTo>
                      <a:pt x="2280" y="1"/>
                      <a:pt x="1260" y="837"/>
                      <a:pt x="1064" y="2016"/>
                    </a:cubicBezTo>
                    <a:lnTo>
                      <a:pt x="0" y="8392"/>
                    </a:lnTo>
                    <a:lnTo>
                      <a:pt x="24319" y="12446"/>
                    </a:lnTo>
                    <a:cubicBezTo>
                      <a:pt x="24633" y="10565"/>
                      <a:pt x="23364" y="8786"/>
                      <a:pt x="21483" y="8474"/>
                    </a:cubicBezTo>
                    <a:lnTo>
                      <a:pt x="19364" y="8120"/>
                    </a:lnTo>
                    <a:cubicBezTo>
                      <a:pt x="17945" y="7884"/>
                      <a:pt x="16725" y="6983"/>
                      <a:pt x="16082" y="5695"/>
                    </a:cubicBezTo>
                    <a:lnTo>
                      <a:pt x="14729" y="2991"/>
                    </a:lnTo>
                    <a:cubicBezTo>
                      <a:pt x="14337" y="2208"/>
                      <a:pt x="13595" y="1659"/>
                      <a:pt x="12733" y="1515"/>
                    </a:cubicBezTo>
                    <a:lnTo>
                      <a:pt x="3839" y="34"/>
                    </a:lnTo>
                    <a:cubicBezTo>
                      <a:pt x="3704" y="12"/>
                      <a:pt x="3570" y="1"/>
                      <a:pt x="3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33"/>
              <p:cNvSpPr/>
              <p:nvPr/>
            </p:nvSpPr>
            <p:spPr>
              <a:xfrm>
                <a:off x="1272225" y="2028425"/>
                <a:ext cx="984992" cy="1785442"/>
              </a:xfrm>
              <a:custGeom>
                <a:rect b="b" l="l" r="r" t="t"/>
                <a:pathLst>
                  <a:path extrusionOk="0" h="94618" w="39274">
                    <a:moveTo>
                      <a:pt x="8238" y="1"/>
                    </a:moveTo>
                    <a:lnTo>
                      <a:pt x="4791" y="4259"/>
                    </a:lnTo>
                    <a:cubicBezTo>
                      <a:pt x="615" y="9417"/>
                      <a:pt x="0" y="16597"/>
                      <a:pt x="3237" y="22390"/>
                    </a:cubicBezTo>
                    <a:lnTo>
                      <a:pt x="24692" y="57896"/>
                    </a:lnTo>
                    <a:lnTo>
                      <a:pt x="24026" y="91245"/>
                    </a:lnTo>
                    <a:cubicBezTo>
                      <a:pt x="24006" y="92304"/>
                      <a:pt x="24760" y="93222"/>
                      <a:pt x="25806" y="93405"/>
                    </a:cubicBezTo>
                    <a:lnTo>
                      <a:pt x="32559" y="94586"/>
                    </a:lnTo>
                    <a:cubicBezTo>
                      <a:pt x="32678" y="94607"/>
                      <a:pt x="32796" y="94617"/>
                      <a:pt x="32913" y="94617"/>
                    </a:cubicBezTo>
                    <a:cubicBezTo>
                      <a:pt x="33922" y="94617"/>
                      <a:pt x="34806" y="93868"/>
                      <a:pt x="34939" y="92831"/>
                    </a:cubicBezTo>
                    <a:lnTo>
                      <a:pt x="39185" y="59560"/>
                    </a:lnTo>
                    <a:cubicBezTo>
                      <a:pt x="39274" y="58865"/>
                      <a:pt x="39226" y="58158"/>
                      <a:pt x="39047" y="57479"/>
                    </a:cubicBezTo>
                    <a:lnTo>
                      <a:pt x="30645" y="25902"/>
                    </a:lnTo>
                    <a:lnTo>
                      <a:pt x="32006" y="20722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33"/>
              <p:cNvSpPr/>
              <p:nvPr/>
            </p:nvSpPr>
            <p:spPr>
              <a:xfrm>
                <a:off x="1877186" y="4045565"/>
                <a:ext cx="298067" cy="134089"/>
              </a:xfrm>
              <a:custGeom>
                <a:rect b="b" l="l" r="r" t="t"/>
                <a:pathLst>
                  <a:path extrusionOk="0" h="7160" w="15916">
                    <a:moveTo>
                      <a:pt x="1257" y="0"/>
                    </a:moveTo>
                    <a:cubicBezTo>
                      <a:pt x="965" y="0"/>
                      <a:pt x="708" y="211"/>
                      <a:pt x="657" y="510"/>
                    </a:cubicBezTo>
                    <a:lnTo>
                      <a:pt x="57" y="4116"/>
                    </a:lnTo>
                    <a:cubicBezTo>
                      <a:pt x="1" y="4449"/>
                      <a:pt x="225" y="4762"/>
                      <a:pt x="558" y="4818"/>
                    </a:cubicBezTo>
                    <a:lnTo>
                      <a:pt x="14557" y="7151"/>
                    </a:lnTo>
                    <a:cubicBezTo>
                      <a:pt x="14591" y="7157"/>
                      <a:pt x="14624" y="7160"/>
                      <a:pt x="14657" y="7160"/>
                    </a:cubicBezTo>
                    <a:cubicBezTo>
                      <a:pt x="14950" y="7160"/>
                      <a:pt x="15209" y="6949"/>
                      <a:pt x="15259" y="6651"/>
                    </a:cubicBezTo>
                    <a:lnTo>
                      <a:pt x="15861" y="3044"/>
                    </a:lnTo>
                    <a:cubicBezTo>
                      <a:pt x="15915" y="2712"/>
                      <a:pt x="15691" y="2398"/>
                      <a:pt x="15358" y="2342"/>
                    </a:cubicBezTo>
                    <a:lnTo>
                      <a:pt x="1360" y="9"/>
                    </a:lnTo>
                    <a:cubicBezTo>
                      <a:pt x="1325" y="3"/>
                      <a:pt x="1291" y="0"/>
                      <a:pt x="1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33"/>
              <p:cNvSpPr/>
              <p:nvPr/>
            </p:nvSpPr>
            <p:spPr>
              <a:xfrm>
                <a:off x="2444460" y="1904937"/>
                <a:ext cx="545158" cy="616303"/>
              </a:xfrm>
              <a:custGeom>
                <a:rect b="b" l="l" r="r" t="t"/>
                <a:pathLst>
                  <a:path extrusionOk="0" h="32909" w="29110">
                    <a:moveTo>
                      <a:pt x="4718" y="1"/>
                    </a:moveTo>
                    <a:cubicBezTo>
                      <a:pt x="3668" y="1"/>
                      <a:pt x="2617" y="386"/>
                      <a:pt x="1794" y="1162"/>
                    </a:cubicBezTo>
                    <a:cubicBezTo>
                      <a:pt x="81" y="2778"/>
                      <a:pt x="0" y="5478"/>
                      <a:pt x="1617" y="7192"/>
                    </a:cubicBezTo>
                    <a:lnTo>
                      <a:pt x="21728" y="28522"/>
                    </a:lnTo>
                    <a:cubicBezTo>
                      <a:pt x="21989" y="28800"/>
                      <a:pt x="22220" y="28916"/>
                      <a:pt x="22449" y="28944"/>
                    </a:cubicBezTo>
                    <a:lnTo>
                      <a:pt x="22394" y="29008"/>
                    </a:lnTo>
                    <a:cubicBezTo>
                      <a:pt x="22394" y="29008"/>
                      <a:pt x="24832" y="29008"/>
                      <a:pt x="24832" y="29983"/>
                    </a:cubicBezTo>
                    <a:lnTo>
                      <a:pt x="24832" y="31989"/>
                    </a:lnTo>
                    <a:cubicBezTo>
                      <a:pt x="24832" y="32497"/>
                      <a:pt x="25243" y="32909"/>
                      <a:pt x="25751" y="32909"/>
                    </a:cubicBezTo>
                    <a:cubicBezTo>
                      <a:pt x="27432" y="32909"/>
                      <a:pt x="28831" y="31613"/>
                      <a:pt x="28961" y="29937"/>
                    </a:cubicBezTo>
                    <a:cubicBezTo>
                      <a:pt x="29109" y="27997"/>
                      <a:pt x="27840" y="26232"/>
                      <a:pt x="25954" y="25756"/>
                    </a:cubicBezTo>
                    <a:lnTo>
                      <a:pt x="26049" y="25596"/>
                    </a:lnTo>
                    <a:lnTo>
                      <a:pt x="7824" y="1340"/>
                    </a:lnTo>
                    <a:cubicBezTo>
                      <a:pt x="6984" y="450"/>
                      <a:pt x="5852" y="1"/>
                      <a:pt x="4718" y="1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33"/>
              <p:cNvSpPr/>
              <p:nvPr/>
            </p:nvSpPr>
            <p:spPr>
              <a:xfrm>
                <a:off x="1509696" y="1425382"/>
                <a:ext cx="1158839" cy="1016341"/>
              </a:xfrm>
              <a:custGeom>
                <a:rect b="b" l="l" r="r" t="t"/>
                <a:pathLst>
                  <a:path extrusionOk="0" h="54270" w="61879">
                    <a:moveTo>
                      <a:pt x="50439" y="1"/>
                    </a:moveTo>
                    <a:cubicBezTo>
                      <a:pt x="48123" y="1"/>
                      <a:pt x="45813" y="680"/>
                      <a:pt x="43746" y="2047"/>
                    </a:cubicBezTo>
                    <a:lnTo>
                      <a:pt x="2141" y="29552"/>
                    </a:lnTo>
                    <a:cubicBezTo>
                      <a:pt x="218" y="30823"/>
                      <a:pt x="1" y="33897"/>
                      <a:pt x="1716" y="35564"/>
                    </a:cubicBezTo>
                    <a:lnTo>
                      <a:pt x="18775" y="52136"/>
                    </a:lnTo>
                    <a:cubicBezTo>
                      <a:pt x="20237" y="53556"/>
                      <a:pt x="22041" y="54269"/>
                      <a:pt x="23839" y="54269"/>
                    </a:cubicBezTo>
                    <a:cubicBezTo>
                      <a:pt x="25532" y="54269"/>
                      <a:pt x="27220" y="53636"/>
                      <a:pt x="28610" y="52362"/>
                    </a:cubicBezTo>
                    <a:lnTo>
                      <a:pt x="44476" y="35604"/>
                    </a:lnTo>
                    <a:lnTo>
                      <a:pt x="52532" y="32946"/>
                    </a:lnTo>
                    <a:cubicBezTo>
                      <a:pt x="55395" y="32002"/>
                      <a:pt x="57473" y="29418"/>
                      <a:pt x="57872" y="26310"/>
                    </a:cubicBezTo>
                    <a:lnTo>
                      <a:pt x="59499" y="15670"/>
                    </a:lnTo>
                    <a:cubicBezTo>
                      <a:pt x="61472" y="13848"/>
                      <a:pt x="61878" y="9771"/>
                      <a:pt x="60639" y="7199"/>
                    </a:cubicBezTo>
                    <a:lnTo>
                      <a:pt x="57876" y="2526"/>
                    </a:lnTo>
                    <a:cubicBezTo>
                      <a:pt x="55612" y="846"/>
                      <a:pt x="53022" y="1"/>
                      <a:pt x="50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33"/>
              <p:cNvSpPr/>
              <p:nvPr/>
            </p:nvSpPr>
            <p:spPr>
              <a:xfrm>
                <a:off x="2050527" y="1836807"/>
                <a:ext cx="822156" cy="752939"/>
              </a:xfrm>
              <a:custGeom>
                <a:rect b="b" l="l" r="r" t="t"/>
                <a:pathLst>
                  <a:path extrusionOk="0" h="40205" w="43901">
                    <a:moveTo>
                      <a:pt x="4008" y="0"/>
                    </a:moveTo>
                    <a:cubicBezTo>
                      <a:pt x="2585" y="2589"/>
                      <a:pt x="0" y="10810"/>
                      <a:pt x="187" y="12425"/>
                    </a:cubicBezTo>
                    <a:cubicBezTo>
                      <a:pt x="504" y="15165"/>
                      <a:pt x="2964" y="18908"/>
                      <a:pt x="6862" y="21311"/>
                    </a:cubicBezTo>
                    <a:lnTo>
                      <a:pt x="35912" y="36033"/>
                    </a:lnTo>
                    <a:cubicBezTo>
                      <a:pt x="36004" y="36083"/>
                      <a:pt x="36098" y="36104"/>
                      <a:pt x="36192" y="36104"/>
                    </a:cubicBezTo>
                    <a:cubicBezTo>
                      <a:pt x="36560" y="36104"/>
                      <a:pt x="36942" y="35778"/>
                      <a:pt x="37325" y="35549"/>
                    </a:cubicBezTo>
                    <a:cubicBezTo>
                      <a:pt x="37976" y="35719"/>
                      <a:pt x="38553" y="36017"/>
                      <a:pt x="38553" y="36548"/>
                    </a:cubicBezTo>
                    <a:lnTo>
                      <a:pt x="38553" y="39055"/>
                    </a:lnTo>
                    <a:cubicBezTo>
                      <a:pt x="38553" y="39690"/>
                      <a:pt x="39067" y="40204"/>
                      <a:pt x="39701" y="40205"/>
                    </a:cubicBezTo>
                    <a:cubicBezTo>
                      <a:pt x="41804" y="40204"/>
                      <a:pt x="43553" y="38586"/>
                      <a:pt x="43714" y="36489"/>
                    </a:cubicBezTo>
                    <a:cubicBezTo>
                      <a:pt x="43901" y="34060"/>
                      <a:pt x="42308" y="31849"/>
                      <a:pt x="39945" y="31258"/>
                    </a:cubicBezTo>
                    <a:lnTo>
                      <a:pt x="39163" y="31063"/>
                    </a:lnTo>
                    <a:lnTo>
                      <a:pt x="10833" y="12745"/>
                    </a:lnTo>
                    <a:cubicBezTo>
                      <a:pt x="10211" y="12355"/>
                      <a:pt x="9733" y="12007"/>
                      <a:pt x="9375" y="11716"/>
                    </a:cubicBezTo>
                    <a:lnTo>
                      <a:pt x="16018" y="3212"/>
                    </a:lnTo>
                    <a:cubicBezTo>
                      <a:pt x="15994" y="3207"/>
                      <a:pt x="15969" y="3205"/>
                      <a:pt x="15945" y="3199"/>
                    </a:cubicBezTo>
                    <a:lnTo>
                      <a:pt x="4584" y="227"/>
                    </a:lnTo>
                    <a:cubicBezTo>
                      <a:pt x="4384" y="174"/>
                      <a:pt x="4191" y="99"/>
                      <a:pt x="4008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33"/>
              <p:cNvSpPr/>
              <p:nvPr/>
            </p:nvSpPr>
            <p:spPr>
              <a:xfrm>
                <a:off x="2095717" y="1538946"/>
                <a:ext cx="464348" cy="359325"/>
              </a:xfrm>
              <a:custGeom>
                <a:rect b="b" l="l" r="r" t="t"/>
                <a:pathLst>
                  <a:path extrusionOk="0" h="19187" w="24795">
                    <a:moveTo>
                      <a:pt x="15388" y="0"/>
                    </a:moveTo>
                    <a:cubicBezTo>
                      <a:pt x="13275" y="0"/>
                      <a:pt x="11272" y="877"/>
                      <a:pt x="9901" y="2365"/>
                    </a:cubicBezTo>
                    <a:lnTo>
                      <a:pt x="995" y="12499"/>
                    </a:lnTo>
                    <a:cubicBezTo>
                      <a:pt x="1" y="13630"/>
                      <a:pt x="352" y="15230"/>
                      <a:pt x="1597" y="15905"/>
                    </a:cubicBezTo>
                    <a:cubicBezTo>
                      <a:pt x="1778" y="16004"/>
                      <a:pt x="1971" y="16081"/>
                      <a:pt x="2173" y="16132"/>
                    </a:cubicBezTo>
                    <a:lnTo>
                      <a:pt x="13532" y="19104"/>
                    </a:lnTo>
                    <a:cubicBezTo>
                      <a:pt x="13556" y="19110"/>
                      <a:pt x="13581" y="19112"/>
                      <a:pt x="13605" y="19117"/>
                    </a:cubicBezTo>
                    <a:cubicBezTo>
                      <a:pt x="13806" y="19164"/>
                      <a:pt x="14010" y="19186"/>
                      <a:pt x="14212" y="19186"/>
                    </a:cubicBezTo>
                    <a:cubicBezTo>
                      <a:pt x="15000" y="19186"/>
                      <a:pt x="15769" y="18844"/>
                      <a:pt x="16263" y="18234"/>
                    </a:cubicBezTo>
                    <a:cubicBezTo>
                      <a:pt x="18824" y="15070"/>
                      <a:pt x="24795" y="6963"/>
                      <a:pt x="21918" y="3357"/>
                    </a:cubicBezTo>
                    <a:cubicBezTo>
                      <a:pt x="20046" y="1010"/>
                      <a:pt x="17654" y="0"/>
                      <a:pt x="153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33"/>
              <p:cNvSpPr/>
              <p:nvPr/>
            </p:nvSpPr>
            <p:spPr>
              <a:xfrm>
                <a:off x="2502216" y="1108363"/>
                <a:ext cx="505905" cy="457794"/>
              </a:xfrm>
              <a:custGeom>
                <a:rect b="b" l="l" r="r" t="t"/>
                <a:pathLst>
                  <a:path extrusionOk="0" h="24445" w="27014">
                    <a:moveTo>
                      <a:pt x="27014" y="0"/>
                    </a:moveTo>
                    <a:cubicBezTo>
                      <a:pt x="25588" y="3944"/>
                      <a:pt x="15510" y="4560"/>
                      <a:pt x="11736" y="4652"/>
                    </a:cubicBezTo>
                    <a:cubicBezTo>
                      <a:pt x="11274" y="3474"/>
                      <a:pt x="10134" y="2636"/>
                      <a:pt x="8793" y="2636"/>
                    </a:cubicBezTo>
                    <a:cubicBezTo>
                      <a:pt x="8573" y="2636"/>
                      <a:pt x="8348" y="2659"/>
                      <a:pt x="8119" y="2706"/>
                    </a:cubicBezTo>
                    <a:cubicBezTo>
                      <a:pt x="6932" y="2952"/>
                      <a:pt x="5967" y="3901"/>
                      <a:pt x="5708" y="5084"/>
                    </a:cubicBezTo>
                    <a:cubicBezTo>
                      <a:pt x="5405" y="6458"/>
                      <a:pt x="5998" y="7723"/>
                      <a:pt x="7011" y="8415"/>
                    </a:cubicBezTo>
                    <a:lnTo>
                      <a:pt x="6586" y="9901"/>
                    </a:lnTo>
                    <a:cubicBezTo>
                      <a:pt x="6344" y="11456"/>
                      <a:pt x="6408" y="12770"/>
                      <a:pt x="6683" y="13893"/>
                    </a:cubicBezTo>
                    <a:lnTo>
                      <a:pt x="6331" y="13893"/>
                    </a:lnTo>
                    <a:lnTo>
                      <a:pt x="0" y="18114"/>
                    </a:lnTo>
                    <a:lnTo>
                      <a:pt x="6331" y="24445"/>
                    </a:lnTo>
                    <a:lnTo>
                      <a:pt x="12616" y="20225"/>
                    </a:lnTo>
                    <a:cubicBezTo>
                      <a:pt x="13039" y="20481"/>
                      <a:pt x="13467" y="20732"/>
                      <a:pt x="13893" y="20972"/>
                    </a:cubicBezTo>
                    <a:cubicBezTo>
                      <a:pt x="14870" y="21519"/>
                      <a:pt x="15917" y="21774"/>
                      <a:pt x="16944" y="21774"/>
                    </a:cubicBezTo>
                    <a:cubicBezTo>
                      <a:pt x="19636" y="21774"/>
                      <a:pt x="22185" y="20021"/>
                      <a:pt x="22942" y="17186"/>
                    </a:cubicBezTo>
                    <a:cubicBezTo>
                      <a:pt x="24856" y="10018"/>
                      <a:pt x="27014" y="2"/>
                      <a:pt x="27014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33"/>
              <p:cNvSpPr/>
              <p:nvPr/>
            </p:nvSpPr>
            <p:spPr>
              <a:xfrm>
                <a:off x="2723069" y="2498393"/>
                <a:ext cx="38073" cy="14551"/>
              </a:xfrm>
              <a:custGeom>
                <a:rect b="b" l="l" r="r" t="t"/>
                <a:pathLst>
                  <a:path extrusionOk="0" h="777" w="2033">
                    <a:moveTo>
                      <a:pt x="2032" y="1"/>
                    </a:moveTo>
                    <a:cubicBezTo>
                      <a:pt x="1831" y="1"/>
                      <a:pt x="1628" y="91"/>
                      <a:pt x="1426" y="211"/>
                    </a:cubicBezTo>
                    <a:lnTo>
                      <a:pt x="1426" y="211"/>
                    </a:lnTo>
                    <a:lnTo>
                      <a:pt x="2032" y="1"/>
                    </a:lnTo>
                    <a:close/>
                    <a:moveTo>
                      <a:pt x="1426" y="211"/>
                    </a:moveTo>
                    <a:lnTo>
                      <a:pt x="0" y="706"/>
                    </a:lnTo>
                    <a:cubicBezTo>
                      <a:pt x="92" y="755"/>
                      <a:pt x="185" y="777"/>
                      <a:pt x="279" y="777"/>
                    </a:cubicBezTo>
                    <a:cubicBezTo>
                      <a:pt x="651" y="777"/>
                      <a:pt x="1038" y="441"/>
                      <a:pt x="1426" y="211"/>
                    </a:cubicBezTo>
                    <a:close/>
                  </a:path>
                </a:pathLst>
              </a:custGeom>
              <a:solidFill>
                <a:srgbClr val="FFC3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33"/>
              <p:cNvSpPr/>
              <p:nvPr/>
            </p:nvSpPr>
            <p:spPr>
              <a:xfrm>
                <a:off x="469901" y="2156025"/>
                <a:ext cx="822189" cy="810339"/>
              </a:xfrm>
              <a:custGeom>
                <a:rect b="b" l="l" r="r" t="t"/>
                <a:pathLst>
                  <a:path extrusionOk="0" h="43270" w="45406">
                    <a:moveTo>
                      <a:pt x="2240" y="1"/>
                    </a:moveTo>
                    <a:cubicBezTo>
                      <a:pt x="1004" y="1"/>
                      <a:pt x="1" y="1004"/>
                      <a:pt x="1" y="2242"/>
                    </a:cubicBezTo>
                    <a:lnTo>
                      <a:pt x="1" y="41029"/>
                    </a:lnTo>
                    <a:cubicBezTo>
                      <a:pt x="1" y="42266"/>
                      <a:pt x="1002" y="43270"/>
                      <a:pt x="2240" y="43270"/>
                    </a:cubicBezTo>
                    <a:lnTo>
                      <a:pt x="43166" y="43270"/>
                    </a:lnTo>
                    <a:cubicBezTo>
                      <a:pt x="44402" y="43268"/>
                      <a:pt x="45405" y="42266"/>
                      <a:pt x="45405" y="41029"/>
                    </a:cubicBezTo>
                    <a:lnTo>
                      <a:pt x="45405" y="2242"/>
                    </a:lnTo>
                    <a:cubicBezTo>
                      <a:pt x="45405" y="1004"/>
                      <a:pt x="44402" y="1"/>
                      <a:pt x="43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33"/>
              <p:cNvSpPr/>
              <p:nvPr/>
            </p:nvSpPr>
            <p:spPr>
              <a:xfrm>
                <a:off x="800916" y="2144593"/>
                <a:ext cx="188324" cy="247372"/>
              </a:xfrm>
              <a:custGeom>
                <a:rect b="b" l="l" r="r" t="t"/>
                <a:pathLst>
                  <a:path extrusionOk="0" h="13209" w="10056">
                    <a:moveTo>
                      <a:pt x="573" y="0"/>
                    </a:moveTo>
                    <a:cubicBezTo>
                      <a:pt x="256" y="0"/>
                      <a:pt x="0" y="258"/>
                      <a:pt x="0" y="575"/>
                    </a:cubicBezTo>
                    <a:lnTo>
                      <a:pt x="0" y="12634"/>
                    </a:lnTo>
                    <a:cubicBezTo>
                      <a:pt x="0" y="12979"/>
                      <a:pt x="283" y="13208"/>
                      <a:pt x="578" y="13208"/>
                    </a:cubicBezTo>
                    <a:cubicBezTo>
                      <a:pt x="719" y="13208"/>
                      <a:pt x="862" y="13156"/>
                      <a:pt x="979" y="13039"/>
                    </a:cubicBezTo>
                    <a:lnTo>
                      <a:pt x="4775" y="9243"/>
                    </a:lnTo>
                    <a:cubicBezTo>
                      <a:pt x="4887" y="9131"/>
                      <a:pt x="5034" y="9075"/>
                      <a:pt x="5181" y="9075"/>
                    </a:cubicBezTo>
                    <a:cubicBezTo>
                      <a:pt x="5328" y="9075"/>
                      <a:pt x="5475" y="9131"/>
                      <a:pt x="5587" y="9243"/>
                    </a:cubicBezTo>
                    <a:lnTo>
                      <a:pt x="9076" y="12733"/>
                    </a:lnTo>
                    <a:cubicBezTo>
                      <a:pt x="9193" y="12850"/>
                      <a:pt x="9337" y="12902"/>
                      <a:pt x="9478" y="12902"/>
                    </a:cubicBezTo>
                    <a:cubicBezTo>
                      <a:pt x="9773" y="12902"/>
                      <a:pt x="10056" y="12673"/>
                      <a:pt x="10056" y="12327"/>
                    </a:cubicBezTo>
                    <a:lnTo>
                      <a:pt x="10056" y="575"/>
                    </a:lnTo>
                    <a:cubicBezTo>
                      <a:pt x="10056" y="258"/>
                      <a:pt x="9798" y="0"/>
                      <a:pt x="9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33"/>
              <p:cNvSpPr/>
              <p:nvPr/>
            </p:nvSpPr>
            <p:spPr>
              <a:xfrm>
                <a:off x="554631" y="2669600"/>
                <a:ext cx="273908" cy="171207"/>
              </a:xfrm>
              <a:custGeom>
                <a:rect b="b" l="l" r="r" t="t"/>
                <a:pathLst>
                  <a:path extrusionOk="0" h="9142" w="14626">
                    <a:moveTo>
                      <a:pt x="11882" y="2440"/>
                    </a:moveTo>
                    <a:cubicBezTo>
                      <a:pt x="12219" y="2440"/>
                      <a:pt x="12492" y="2712"/>
                      <a:pt x="12492" y="3048"/>
                    </a:cubicBezTo>
                    <a:cubicBezTo>
                      <a:pt x="12492" y="3385"/>
                      <a:pt x="12219" y="3659"/>
                      <a:pt x="11882" y="3659"/>
                    </a:cubicBezTo>
                    <a:lnTo>
                      <a:pt x="2742" y="3659"/>
                    </a:lnTo>
                    <a:cubicBezTo>
                      <a:pt x="2405" y="3659"/>
                      <a:pt x="2132" y="3385"/>
                      <a:pt x="2132" y="3048"/>
                    </a:cubicBezTo>
                    <a:cubicBezTo>
                      <a:pt x="2132" y="2712"/>
                      <a:pt x="2405" y="2440"/>
                      <a:pt x="2742" y="2440"/>
                    </a:cubicBezTo>
                    <a:close/>
                    <a:moveTo>
                      <a:pt x="10370" y="5181"/>
                    </a:moveTo>
                    <a:cubicBezTo>
                      <a:pt x="10705" y="5181"/>
                      <a:pt x="10978" y="5454"/>
                      <a:pt x="10978" y="5791"/>
                    </a:cubicBezTo>
                    <a:cubicBezTo>
                      <a:pt x="10978" y="6128"/>
                      <a:pt x="10705" y="6400"/>
                      <a:pt x="10370" y="6400"/>
                    </a:cubicBezTo>
                    <a:cubicBezTo>
                      <a:pt x="10366" y="6400"/>
                      <a:pt x="10363" y="6400"/>
                      <a:pt x="10359" y="6400"/>
                    </a:cubicBezTo>
                    <a:lnTo>
                      <a:pt x="4264" y="6400"/>
                    </a:lnTo>
                    <a:cubicBezTo>
                      <a:pt x="4261" y="6400"/>
                      <a:pt x="4257" y="6400"/>
                      <a:pt x="4254" y="6400"/>
                    </a:cubicBezTo>
                    <a:cubicBezTo>
                      <a:pt x="3918" y="6400"/>
                      <a:pt x="3644" y="6128"/>
                      <a:pt x="3644" y="5791"/>
                    </a:cubicBezTo>
                    <a:cubicBezTo>
                      <a:pt x="3644" y="5454"/>
                      <a:pt x="3918" y="5181"/>
                      <a:pt x="4254" y="5181"/>
                    </a:cubicBezTo>
                    <a:cubicBezTo>
                      <a:pt x="4257" y="5181"/>
                      <a:pt x="4261" y="5181"/>
                      <a:pt x="4264" y="5181"/>
                    </a:cubicBezTo>
                    <a:lnTo>
                      <a:pt x="10359" y="5181"/>
                    </a:lnTo>
                    <a:cubicBezTo>
                      <a:pt x="10363" y="5181"/>
                      <a:pt x="10366" y="5181"/>
                      <a:pt x="10370" y="5181"/>
                    </a:cubicBezTo>
                    <a:close/>
                    <a:moveTo>
                      <a:pt x="1022" y="0"/>
                    </a:moveTo>
                    <a:cubicBezTo>
                      <a:pt x="456" y="0"/>
                      <a:pt x="0" y="458"/>
                      <a:pt x="0" y="1022"/>
                    </a:cubicBezTo>
                    <a:lnTo>
                      <a:pt x="0" y="8120"/>
                    </a:lnTo>
                    <a:cubicBezTo>
                      <a:pt x="0" y="8684"/>
                      <a:pt x="456" y="9142"/>
                      <a:pt x="1022" y="9142"/>
                    </a:cubicBezTo>
                    <a:lnTo>
                      <a:pt x="13603" y="9142"/>
                    </a:lnTo>
                    <a:cubicBezTo>
                      <a:pt x="14167" y="9142"/>
                      <a:pt x="14625" y="8684"/>
                      <a:pt x="14625" y="8120"/>
                    </a:cubicBezTo>
                    <a:lnTo>
                      <a:pt x="14625" y="1022"/>
                    </a:lnTo>
                    <a:cubicBezTo>
                      <a:pt x="14625" y="458"/>
                      <a:pt x="14167" y="0"/>
                      <a:pt x="13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33"/>
              <p:cNvSpPr/>
              <p:nvPr/>
            </p:nvSpPr>
            <p:spPr>
              <a:xfrm>
                <a:off x="602704" y="2121783"/>
                <a:ext cx="640911" cy="890230"/>
              </a:xfrm>
              <a:custGeom>
                <a:rect b="b" l="l" r="r" t="t"/>
                <a:pathLst>
                  <a:path extrusionOk="0" h="47536" w="34223">
                    <a:moveTo>
                      <a:pt x="682" y="0"/>
                    </a:moveTo>
                    <a:cubicBezTo>
                      <a:pt x="623" y="0"/>
                      <a:pt x="563" y="9"/>
                      <a:pt x="504" y="27"/>
                    </a:cubicBezTo>
                    <a:cubicBezTo>
                      <a:pt x="182" y="125"/>
                      <a:pt x="1" y="464"/>
                      <a:pt x="98" y="787"/>
                    </a:cubicBezTo>
                    <a:cubicBezTo>
                      <a:pt x="640" y="2566"/>
                      <a:pt x="13573" y="44391"/>
                      <a:pt x="33496" y="47528"/>
                    </a:cubicBezTo>
                    <a:cubicBezTo>
                      <a:pt x="33528" y="47533"/>
                      <a:pt x="33559" y="47536"/>
                      <a:pt x="33592" y="47536"/>
                    </a:cubicBezTo>
                    <a:cubicBezTo>
                      <a:pt x="33909" y="47536"/>
                      <a:pt x="34174" y="47289"/>
                      <a:pt x="34198" y="46973"/>
                    </a:cubicBezTo>
                    <a:cubicBezTo>
                      <a:pt x="34223" y="46656"/>
                      <a:pt x="34000" y="46374"/>
                      <a:pt x="33686" y="46324"/>
                    </a:cubicBezTo>
                    <a:cubicBezTo>
                      <a:pt x="14515" y="43306"/>
                      <a:pt x="1395" y="860"/>
                      <a:pt x="1266" y="433"/>
                    </a:cubicBezTo>
                    <a:cubicBezTo>
                      <a:pt x="1185" y="170"/>
                      <a:pt x="943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33"/>
              <p:cNvSpPr/>
              <p:nvPr/>
            </p:nvSpPr>
            <p:spPr>
              <a:xfrm>
                <a:off x="712373" y="2134143"/>
                <a:ext cx="607895" cy="880736"/>
              </a:xfrm>
              <a:custGeom>
                <a:rect b="b" l="l" r="r" t="t"/>
                <a:pathLst>
                  <a:path extrusionOk="0" h="47029" w="32460">
                    <a:moveTo>
                      <a:pt x="31801" y="1"/>
                    </a:moveTo>
                    <a:cubicBezTo>
                      <a:pt x="31766" y="1"/>
                      <a:pt x="31730" y="4"/>
                      <a:pt x="31694" y="10"/>
                    </a:cubicBezTo>
                    <a:cubicBezTo>
                      <a:pt x="11379" y="3633"/>
                      <a:pt x="537" y="44527"/>
                      <a:pt x="86" y="46265"/>
                    </a:cubicBezTo>
                    <a:cubicBezTo>
                      <a:pt x="1" y="46591"/>
                      <a:pt x="196" y="46923"/>
                      <a:pt x="522" y="47008"/>
                    </a:cubicBezTo>
                    <a:cubicBezTo>
                      <a:pt x="572" y="47021"/>
                      <a:pt x="624" y="47028"/>
                      <a:pt x="676" y="47028"/>
                    </a:cubicBezTo>
                    <a:cubicBezTo>
                      <a:pt x="953" y="47027"/>
                      <a:pt x="1197" y="46840"/>
                      <a:pt x="1266" y="46570"/>
                    </a:cubicBezTo>
                    <a:cubicBezTo>
                      <a:pt x="1374" y="46152"/>
                      <a:pt x="12355" y="4695"/>
                      <a:pt x="31907" y="1210"/>
                    </a:cubicBezTo>
                    <a:cubicBezTo>
                      <a:pt x="32238" y="1151"/>
                      <a:pt x="32460" y="835"/>
                      <a:pt x="32401" y="504"/>
                    </a:cubicBezTo>
                    <a:cubicBezTo>
                      <a:pt x="32348" y="209"/>
                      <a:pt x="32091" y="1"/>
                      <a:pt x="318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6" name="Google Shape;546;p33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547" name="Google Shape;547;p33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548" name="Google Shape;548;p33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33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rect b="b" l="l" r="r" t="t"/>
                  <a:pathLst>
                    <a:path extrusionOk="0" h="14703" w="14703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33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rect b="b" l="l" r="r" t="t"/>
                  <a:pathLst>
                    <a:path extrusionOk="0" h="5460" w="2904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551" name="Google Shape;551;p33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552" name="Google Shape;552;p33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" name="Google Shape;553;p33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rect b="b" l="l" r="r" t="t"/>
                  <a:pathLst>
                    <a:path extrusionOk="0" h="14751" w="16727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4"/>
          <p:cNvSpPr txBox="1"/>
          <p:nvPr/>
        </p:nvSpPr>
        <p:spPr>
          <a:xfrm>
            <a:off x="0" y="0"/>
            <a:ext cx="1696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accent6"/>
                </a:solidFill>
                <a:latin typeface="IBM Plex Sans"/>
                <a:ea typeface="IBM Plex Sans"/>
                <a:cs typeface="IBM Plex Sans"/>
                <a:sym typeface="IBM Plex Sans"/>
              </a:rPr>
              <a:t>Fly on the Wall</a:t>
            </a:r>
            <a:endParaRPr b="1" sz="800">
              <a:solidFill>
                <a:schemeClr val="accent6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559" name="Google Shape;559;p34"/>
          <p:cNvPicPr preferRelativeResize="0"/>
          <p:nvPr/>
        </p:nvPicPr>
        <p:blipFill rotWithShape="1">
          <a:blip r:embed="rId3">
            <a:alphaModFix/>
          </a:blip>
          <a:srcRect b="43673" l="0" r="0" t="15745"/>
          <a:stretch/>
        </p:blipFill>
        <p:spPr>
          <a:xfrm>
            <a:off x="290513" y="1447800"/>
            <a:ext cx="4338445" cy="3298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34"/>
          <p:cNvPicPr preferRelativeResize="0"/>
          <p:nvPr/>
        </p:nvPicPr>
        <p:blipFill rotWithShape="1">
          <a:blip r:embed="rId3">
            <a:alphaModFix/>
          </a:blip>
          <a:srcRect b="0" l="0" r="0" t="56326"/>
          <a:stretch/>
        </p:blipFill>
        <p:spPr>
          <a:xfrm>
            <a:off x="4515048" y="1602925"/>
            <a:ext cx="4338438" cy="355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Google Shape;561;p34"/>
          <p:cNvPicPr preferRelativeResize="0"/>
          <p:nvPr/>
        </p:nvPicPr>
        <p:blipFill rotWithShape="1">
          <a:blip r:embed="rId3">
            <a:alphaModFix/>
          </a:blip>
          <a:srcRect b="84255" l="0" r="0" t="0"/>
          <a:stretch/>
        </p:blipFill>
        <p:spPr>
          <a:xfrm>
            <a:off x="2584038" y="198275"/>
            <a:ext cx="3975924" cy="1135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8F2DC"/>
        </a:solidFill>
      </p:bgPr>
    </p:bg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35"/>
          <p:cNvSpPr txBox="1"/>
          <p:nvPr>
            <p:ph type="ctrTitle"/>
          </p:nvPr>
        </p:nvSpPr>
        <p:spPr>
          <a:xfrm>
            <a:off x="5347800" y="1283075"/>
            <a:ext cx="3898500" cy="18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latin typeface="IBM Plex Sans"/>
                <a:ea typeface="IBM Plex Sans"/>
                <a:cs typeface="IBM Plex Sans"/>
                <a:sym typeface="IBM Plex Sans"/>
              </a:rPr>
              <a:t>Business Canvas Model</a:t>
            </a:r>
            <a:endParaRPr sz="3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7" name="Google Shape;567;p35"/>
          <p:cNvSpPr txBox="1"/>
          <p:nvPr>
            <p:ph idx="2" type="title"/>
          </p:nvPr>
        </p:nvSpPr>
        <p:spPr>
          <a:xfrm>
            <a:off x="5347800" y="1262375"/>
            <a:ext cx="1913700" cy="11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IBM Plex Sans"/>
                <a:ea typeface="IBM Plex Sans"/>
                <a:cs typeface="IBM Plex Sans"/>
                <a:sym typeface="IBM Plex Sans"/>
              </a:rPr>
              <a:t>02</a:t>
            </a:r>
            <a:endParaRPr sz="60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568" name="Google Shape;568;p35"/>
          <p:cNvSpPr/>
          <p:nvPr/>
        </p:nvSpPr>
        <p:spPr>
          <a:xfrm>
            <a:off x="-449032" y="766006"/>
            <a:ext cx="5261828" cy="3282219"/>
          </a:xfrm>
          <a:custGeom>
            <a:rect b="b" l="l" r="r" t="t"/>
            <a:pathLst>
              <a:path extrusionOk="0" h="175262" w="280968">
                <a:moveTo>
                  <a:pt x="92655" y="1"/>
                </a:moveTo>
                <a:cubicBezTo>
                  <a:pt x="86776" y="1"/>
                  <a:pt x="80138" y="422"/>
                  <a:pt x="72579" y="1423"/>
                </a:cubicBezTo>
                <a:cubicBezTo>
                  <a:pt x="33600" y="6582"/>
                  <a:pt x="1645" y="28443"/>
                  <a:pt x="780" y="98934"/>
                </a:cubicBezTo>
                <a:cubicBezTo>
                  <a:pt x="0" y="162463"/>
                  <a:pt x="54837" y="175261"/>
                  <a:pt x="99154" y="175261"/>
                </a:cubicBezTo>
                <a:cubicBezTo>
                  <a:pt x="129061" y="175261"/>
                  <a:pt x="154177" y="169432"/>
                  <a:pt x="154177" y="169432"/>
                </a:cubicBezTo>
                <a:cubicBezTo>
                  <a:pt x="154177" y="169432"/>
                  <a:pt x="280967" y="147275"/>
                  <a:pt x="267993" y="81444"/>
                </a:cubicBezTo>
                <a:cubicBezTo>
                  <a:pt x="267282" y="77832"/>
                  <a:pt x="260023" y="33652"/>
                  <a:pt x="190079" y="26478"/>
                </a:cubicBezTo>
                <a:cubicBezTo>
                  <a:pt x="139164" y="21255"/>
                  <a:pt x="143064" y="12738"/>
                  <a:pt x="131984" y="8200"/>
                </a:cubicBezTo>
                <a:cubicBezTo>
                  <a:pt x="123301" y="4645"/>
                  <a:pt x="112160" y="1"/>
                  <a:pt x="92655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9" name="Google Shape;569;p35"/>
          <p:cNvGrpSpPr/>
          <p:nvPr/>
        </p:nvGrpSpPr>
        <p:grpSpPr>
          <a:xfrm>
            <a:off x="-366069" y="828012"/>
            <a:ext cx="4884806" cy="3861723"/>
            <a:chOff x="-366069" y="828012"/>
            <a:chExt cx="4884806" cy="3861723"/>
          </a:xfrm>
        </p:grpSpPr>
        <p:grpSp>
          <p:nvGrpSpPr>
            <p:cNvPr id="570" name="Google Shape;570;p35"/>
            <p:cNvGrpSpPr/>
            <p:nvPr/>
          </p:nvGrpSpPr>
          <p:grpSpPr>
            <a:xfrm>
              <a:off x="-366069" y="828012"/>
              <a:ext cx="4884806" cy="3861723"/>
              <a:chOff x="-366069" y="828012"/>
              <a:chExt cx="4884806" cy="3861723"/>
            </a:xfrm>
          </p:grpSpPr>
          <p:sp>
            <p:nvSpPr>
              <p:cNvPr id="571" name="Google Shape;571;p35"/>
              <p:cNvSpPr/>
              <p:nvPr/>
            </p:nvSpPr>
            <p:spPr>
              <a:xfrm>
                <a:off x="-366069" y="4450023"/>
                <a:ext cx="4884806" cy="239712"/>
              </a:xfrm>
              <a:custGeom>
                <a:rect b="b" l="l" r="r" t="t"/>
                <a:pathLst>
                  <a:path extrusionOk="0" h="12800" w="260836">
                    <a:moveTo>
                      <a:pt x="130418" y="1"/>
                    </a:moveTo>
                    <a:cubicBezTo>
                      <a:pt x="95830" y="1"/>
                      <a:pt x="62657" y="674"/>
                      <a:pt x="38199" y="1875"/>
                    </a:cubicBezTo>
                    <a:cubicBezTo>
                      <a:pt x="13742" y="3075"/>
                      <a:pt x="1" y="4703"/>
                      <a:pt x="1" y="6399"/>
                    </a:cubicBezTo>
                    <a:cubicBezTo>
                      <a:pt x="1" y="8096"/>
                      <a:pt x="13742" y="9724"/>
                      <a:pt x="38199" y="10924"/>
                    </a:cubicBezTo>
                    <a:cubicBezTo>
                      <a:pt x="62657" y="12124"/>
                      <a:pt x="95830" y="12799"/>
                      <a:pt x="130419" y="12799"/>
                    </a:cubicBezTo>
                    <a:cubicBezTo>
                      <a:pt x="165007" y="12799"/>
                      <a:pt x="198180" y="12124"/>
                      <a:pt x="222637" y="10924"/>
                    </a:cubicBezTo>
                    <a:cubicBezTo>
                      <a:pt x="247095" y="9724"/>
                      <a:pt x="260836" y="8096"/>
                      <a:pt x="260836" y="6399"/>
                    </a:cubicBezTo>
                    <a:cubicBezTo>
                      <a:pt x="260836" y="4703"/>
                      <a:pt x="247095" y="3075"/>
                      <a:pt x="222637" y="1875"/>
                    </a:cubicBezTo>
                    <a:cubicBezTo>
                      <a:pt x="198180" y="674"/>
                      <a:pt x="165007" y="1"/>
                      <a:pt x="1304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35"/>
              <p:cNvSpPr/>
              <p:nvPr/>
            </p:nvSpPr>
            <p:spPr>
              <a:xfrm>
                <a:off x="1720043" y="2281566"/>
                <a:ext cx="842569" cy="1414413"/>
              </a:xfrm>
              <a:custGeom>
                <a:rect b="b" l="l" r="r" t="t"/>
                <a:pathLst>
                  <a:path extrusionOk="0" h="75526" w="44991">
                    <a:moveTo>
                      <a:pt x="22682" y="0"/>
                    </a:moveTo>
                    <a:lnTo>
                      <a:pt x="8861" y="7179"/>
                    </a:lnTo>
                    <a:lnTo>
                      <a:pt x="8380" y="15390"/>
                    </a:lnTo>
                    <a:cubicBezTo>
                      <a:pt x="8152" y="19298"/>
                      <a:pt x="10426" y="22924"/>
                      <a:pt x="14044" y="24420"/>
                    </a:cubicBezTo>
                    <a:lnTo>
                      <a:pt x="24757" y="28850"/>
                    </a:lnTo>
                    <a:cubicBezTo>
                      <a:pt x="25245" y="29052"/>
                      <a:pt x="25403" y="29665"/>
                      <a:pt x="25076" y="30078"/>
                    </a:cubicBezTo>
                    <a:lnTo>
                      <a:pt x="5607" y="54622"/>
                    </a:lnTo>
                    <a:cubicBezTo>
                      <a:pt x="5491" y="54770"/>
                      <a:pt x="5535" y="54987"/>
                      <a:pt x="5701" y="55079"/>
                    </a:cubicBezTo>
                    <a:lnTo>
                      <a:pt x="7154" y="55869"/>
                    </a:lnTo>
                    <a:lnTo>
                      <a:pt x="5404" y="58748"/>
                    </a:lnTo>
                    <a:lnTo>
                      <a:pt x="5409" y="58752"/>
                    </a:lnTo>
                    <a:cubicBezTo>
                      <a:pt x="5175" y="58665"/>
                      <a:pt x="4934" y="58623"/>
                      <a:pt x="4696" y="58623"/>
                    </a:cubicBezTo>
                    <a:cubicBezTo>
                      <a:pt x="4018" y="58623"/>
                      <a:pt x="3365" y="58962"/>
                      <a:pt x="2979" y="59558"/>
                    </a:cubicBezTo>
                    <a:lnTo>
                      <a:pt x="0" y="64165"/>
                    </a:lnTo>
                    <a:lnTo>
                      <a:pt x="17575" y="75526"/>
                    </a:lnTo>
                    <a:cubicBezTo>
                      <a:pt x="18455" y="74167"/>
                      <a:pt x="18065" y="72354"/>
                      <a:pt x="16705" y="71476"/>
                    </a:cubicBezTo>
                    <a:lnTo>
                      <a:pt x="15173" y="70486"/>
                    </a:lnTo>
                    <a:cubicBezTo>
                      <a:pt x="14149" y="69822"/>
                      <a:pt x="13501" y="68708"/>
                      <a:pt x="13435" y="67489"/>
                    </a:cubicBezTo>
                    <a:lnTo>
                      <a:pt x="13294" y="64926"/>
                    </a:lnTo>
                    <a:cubicBezTo>
                      <a:pt x="13252" y="64185"/>
                      <a:pt x="12859" y="63507"/>
                      <a:pt x="12236" y="63104"/>
                    </a:cubicBezTo>
                    <a:lnTo>
                      <a:pt x="12040" y="62977"/>
                    </a:lnTo>
                    <a:lnTo>
                      <a:pt x="13602" y="59372"/>
                    </a:lnTo>
                    <a:lnTo>
                      <a:pt x="14396" y="59804"/>
                    </a:lnTo>
                    <a:cubicBezTo>
                      <a:pt x="14614" y="59922"/>
                      <a:pt x="14852" y="59980"/>
                      <a:pt x="15088" y="59980"/>
                    </a:cubicBezTo>
                    <a:cubicBezTo>
                      <a:pt x="15473" y="59980"/>
                      <a:pt x="15854" y="59826"/>
                      <a:pt x="16135" y="59532"/>
                    </a:cubicBezTo>
                    <a:lnTo>
                      <a:pt x="40884" y="33644"/>
                    </a:lnTo>
                    <a:cubicBezTo>
                      <a:pt x="44904" y="29931"/>
                      <a:pt x="44990" y="23607"/>
                      <a:pt x="41074" y="19786"/>
                    </a:cubicBezTo>
                    <a:lnTo>
                      <a:pt x="22682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35"/>
              <p:cNvSpPr/>
              <p:nvPr/>
            </p:nvSpPr>
            <p:spPr>
              <a:xfrm>
                <a:off x="1703057" y="3483197"/>
                <a:ext cx="349418" cy="247840"/>
              </a:xfrm>
              <a:custGeom>
                <a:rect b="b" l="l" r="r" t="t"/>
                <a:pathLst>
                  <a:path extrusionOk="0" h="13234" w="18658">
                    <a:moveTo>
                      <a:pt x="907" y="1"/>
                    </a:moveTo>
                    <a:lnTo>
                      <a:pt x="284" y="963"/>
                    </a:lnTo>
                    <a:cubicBezTo>
                      <a:pt x="0" y="1402"/>
                      <a:pt x="126" y="1988"/>
                      <a:pt x="566" y="2273"/>
                    </a:cubicBezTo>
                    <a:lnTo>
                      <a:pt x="17522" y="13234"/>
                    </a:lnTo>
                    <a:lnTo>
                      <a:pt x="18658" y="11475"/>
                    </a:lnTo>
                    <a:lnTo>
                      <a:pt x="90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35"/>
              <p:cNvSpPr/>
              <p:nvPr/>
            </p:nvSpPr>
            <p:spPr>
              <a:xfrm>
                <a:off x="655497" y="2970644"/>
                <a:ext cx="871746" cy="249825"/>
              </a:xfrm>
              <a:custGeom>
                <a:rect b="b" l="l" r="r" t="t"/>
                <a:pathLst>
                  <a:path extrusionOk="0" h="13340" w="46549">
                    <a:moveTo>
                      <a:pt x="902" y="1"/>
                    </a:moveTo>
                    <a:cubicBezTo>
                      <a:pt x="402" y="7"/>
                      <a:pt x="1" y="414"/>
                      <a:pt x="1" y="915"/>
                    </a:cubicBezTo>
                    <a:cubicBezTo>
                      <a:pt x="1" y="1414"/>
                      <a:pt x="402" y="1821"/>
                      <a:pt x="902" y="1829"/>
                    </a:cubicBezTo>
                    <a:lnTo>
                      <a:pt x="29998" y="1829"/>
                    </a:lnTo>
                    <a:cubicBezTo>
                      <a:pt x="32369" y="1829"/>
                      <a:pt x="34597" y="2751"/>
                      <a:pt x="36274" y="4428"/>
                    </a:cubicBezTo>
                    <a:lnTo>
                      <a:pt x="44916" y="13071"/>
                    </a:lnTo>
                    <a:cubicBezTo>
                      <a:pt x="45087" y="13243"/>
                      <a:pt x="45321" y="13339"/>
                      <a:pt x="45562" y="13339"/>
                    </a:cubicBezTo>
                    <a:cubicBezTo>
                      <a:pt x="45932" y="13339"/>
                      <a:pt x="46266" y="13116"/>
                      <a:pt x="46407" y="12775"/>
                    </a:cubicBezTo>
                    <a:cubicBezTo>
                      <a:pt x="46548" y="12432"/>
                      <a:pt x="46471" y="12040"/>
                      <a:pt x="46209" y="11778"/>
                    </a:cubicBezTo>
                    <a:lnTo>
                      <a:pt x="37566" y="3135"/>
                    </a:lnTo>
                    <a:cubicBezTo>
                      <a:pt x="35544" y="1113"/>
                      <a:pt x="32856" y="1"/>
                      <a:pt x="29998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35"/>
              <p:cNvSpPr/>
              <p:nvPr/>
            </p:nvSpPr>
            <p:spPr>
              <a:xfrm>
                <a:off x="2471952" y="3196479"/>
                <a:ext cx="1424769" cy="1424769"/>
              </a:xfrm>
              <a:custGeom>
                <a:rect b="b" l="l" r="r" t="t"/>
                <a:pathLst>
                  <a:path extrusionOk="0" h="76079" w="76079">
                    <a:moveTo>
                      <a:pt x="38039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39" y="69984"/>
                    </a:cubicBezTo>
                    <a:cubicBezTo>
                      <a:pt x="20425" y="69984"/>
                      <a:pt x="6095" y="55654"/>
                      <a:pt x="6095" y="38040"/>
                    </a:cubicBezTo>
                    <a:cubicBezTo>
                      <a:pt x="6095" y="20426"/>
                      <a:pt x="20425" y="6094"/>
                      <a:pt x="38039" y="6094"/>
                    </a:cubicBezTo>
                    <a:close/>
                    <a:moveTo>
                      <a:pt x="38039" y="1"/>
                    </a:moveTo>
                    <a:cubicBezTo>
                      <a:pt x="17065" y="1"/>
                      <a:pt x="0" y="17065"/>
                      <a:pt x="0" y="38040"/>
                    </a:cubicBezTo>
                    <a:cubicBezTo>
                      <a:pt x="0" y="59014"/>
                      <a:pt x="17065" y="76079"/>
                      <a:pt x="38039" y="76079"/>
                    </a:cubicBezTo>
                    <a:cubicBezTo>
                      <a:pt x="59014" y="76079"/>
                      <a:pt x="76078" y="59014"/>
                      <a:pt x="76078" y="38040"/>
                    </a:cubicBezTo>
                    <a:cubicBezTo>
                      <a:pt x="76078" y="17065"/>
                      <a:pt x="59014" y="1"/>
                      <a:pt x="380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35"/>
              <p:cNvSpPr/>
              <p:nvPr/>
            </p:nvSpPr>
            <p:spPr>
              <a:xfrm>
                <a:off x="3093780" y="3818289"/>
                <a:ext cx="189710" cy="189747"/>
              </a:xfrm>
              <a:custGeom>
                <a:rect b="b" l="l" r="r" t="t"/>
                <a:pathLst>
                  <a:path extrusionOk="0" h="10132" w="10130">
                    <a:moveTo>
                      <a:pt x="5065" y="1"/>
                    </a:moveTo>
                    <a:cubicBezTo>
                      <a:pt x="2260" y="1"/>
                      <a:pt x="1" y="2260"/>
                      <a:pt x="1" y="5067"/>
                    </a:cubicBezTo>
                    <a:cubicBezTo>
                      <a:pt x="1" y="7872"/>
                      <a:pt x="2260" y="10131"/>
                      <a:pt x="5065" y="10131"/>
                    </a:cubicBezTo>
                    <a:cubicBezTo>
                      <a:pt x="7872" y="10131"/>
                      <a:pt x="10130" y="7872"/>
                      <a:pt x="10130" y="5067"/>
                    </a:cubicBezTo>
                    <a:cubicBezTo>
                      <a:pt x="10130" y="2260"/>
                      <a:pt x="787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35"/>
              <p:cNvSpPr/>
              <p:nvPr/>
            </p:nvSpPr>
            <p:spPr>
              <a:xfrm>
                <a:off x="2413523" y="3126626"/>
                <a:ext cx="826501" cy="826501"/>
              </a:xfrm>
              <a:custGeom>
                <a:rect b="b" l="l" r="r" t="t"/>
                <a:pathLst>
                  <a:path extrusionOk="0" h="44133" w="44133">
                    <a:moveTo>
                      <a:pt x="37414" y="0"/>
                    </a:moveTo>
                    <a:cubicBezTo>
                      <a:pt x="16784" y="0"/>
                      <a:pt x="0" y="16784"/>
                      <a:pt x="0" y="37415"/>
                    </a:cubicBezTo>
                    <a:lnTo>
                      <a:pt x="0" y="42609"/>
                    </a:lnTo>
                    <a:cubicBezTo>
                      <a:pt x="0" y="43451"/>
                      <a:pt x="682" y="44133"/>
                      <a:pt x="1523" y="44133"/>
                    </a:cubicBezTo>
                    <a:cubicBezTo>
                      <a:pt x="2365" y="44133"/>
                      <a:pt x="3047" y="43451"/>
                      <a:pt x="3047" y="42609"/>
                    </a:cubicBezTo>
                    <a:lnTo>
                      <a:pt x="3047" y="37415"/>
                    </a:lnTo>
                    <a:cubicBezTo>
                      <a:pt x="3047" y="18464"/>
                      <a:pt x="18463" y="3047"/>
                      <a:pt x="37414" y="3047"/>
                    </a:cubicBezTo>
                    <a:lnTo>
                      <a:pt x="42608" y="3047"/>
                    </a:lnTo>
                    <a:cubicBezTo>
                      <a:pt x="43450" y="3047"/>
                      <a:pt x="44132" y="2365"/>
                      <a:pt x="44132" y="1523"/>
                    </a:cubicBezTo>
                    <a:cubicBezTo>
                      <a:pt x="44132" y="683"/>
                      <a:pt x="43450" y="0"/>
                      <a:pt x="4260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35"/>
              <p:cNvSpPr/>
              <p:nvPr/>
            </p:nvSpPr>
            <p:spPr>
              <a:xfrm>
                <a:off x="368030" y="3196479"/>
                <a:ext cx="1424788" cy="1424769"/>
              </a:xfrm>
              <a:custGeom>
                <a:rect b="b" l="l" r="r" t="t"/>
                <a:pathLst>
                  <a:path extrusionOk="0" h="76079" w="76080">
                    <a:moveTo>
                      <a:pt x="38041" y="6094"/>
                    </a:moveTo>
                    <a:cubicBezTo>
                      <a:pt x="55655" y="6094"/>
                      <a:pt x="69985" y="20426"/>
                      <a:pt x="69985" y="38040"/>
                    </a:cubicBezTo>
                    <a:cubicBezTo>
                      <a:pt x="69985" y="55654"/>
                      <a:pt x="55655" y="69984"/>
                      <a:pt x="38041" y="69984"/>
                    </a:cubicBezTo>
                    <a:cubicBezTo>
                      <a:pt x="20425" y="69984"/>
                      <a:pt x="6096" y="55654"/>
                      <a:pt x="6096" y="38040"/>
                    </a:cubicBezTo>
                    <a:cubicBezTo>
                      <a:pt x="6096" y="20426"/>
                      <a:pt x="20425" y="6094"/>
                      <a:pt x="38041" y="6094"/>
                    </a:cubicBezTo>
                    <a:close/>
                    <a:moveTo>
                      <a:pt x="38041" y="1"/>
                    </a:moveTo>
                    <a:cubicBezTo>
                      <a:pt x="17066" y="1"/>
                      <a:pt x="1" y="17065"/>
                      <a:pt x="1" y="38040"/>
                    </a:cubicBezTo>
                    <a:cubicBezTo>
                      <a:pt x="1" y="59014"/>
                      <a:pt x="17066" y="76079"/>
                      <a:pt x="38041" y="76079"/>
                    </a:cubicBezTo>
                    <a:cubicBezTo>
                      <a:pt x="59016" y="76079"/>
                      <a:pt x="76080" y="59014"/>
                      <a:pt x="76080" y="38040"/>
                    </a:cubicBezTo>
                    <a:cubicBezTo>
                      <a:pt x="76080" y="17065"/>
                      <a:pt x="59016" y="1"/>
                      <a:pt x="3804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35"/>
              <p:cNvSpPr/>
              <p:nvPr/>
            </p:nvSpPr>
            <p:spPr>
              <a:xfrm>
                <a:off x="284487" y="3115202"/>
                <a:ext cx="1430669" cy="826501"/>
              </a:xfrm>
              <a:custGeom>
                <a:rect b="b" l="l" r="r" t="t"/>
                <a:pathLst>
                  <a:path extrusionOk="0" h="44133" w="76394">
                    <a:moveTo>
                      <a:pt x="38582" y="0"/>
                    </a:moveTo>
                    <a:cubicBezTo>
                      <a:pt x="17306" y="0"/>
                      <a:pt x="0" y="16784"/>
                      <a:pt x="0" y="37414"/>
                    </a:cubicBezTo>
                    <a:lnTo>
                      <a:pt x="0" y="42610"/>
                    </a:lnTo>
                    <a:cubicBezTo>
                      <a:pt x="0" y="43450"/>
                      <a:pt x="682" y="44133"/>
                      <a:pt x="1524" y="44133"/>
                    </a:cubicBezTo>
                    <a:cubicBezTo>
                      <a:pt x="2366" y="44133"/>
                      <a:pt x="3048" y="43450"/>
                      <a:pt x="3048" y="42610"/>
                    </a:cubicBezTo>
                    <a:lnTo>
                      <a:pt x="3048" y="37414"/>
                    </a:lnTo>
                    <a:cubicBezTo>
                      <a:pt x="3048" y="18465"/>
                      <a:pt x="18989" y="3047"/>
                      <a:pt x="38582" y="3047"/>
                    </a:cubicBezTo>
                    <a:lnTo>
                      <a:pt x="43944" y="3047"/>
                    </a:lnTo>
                    <a:cubicBezTo>
                      <a:pt x="55777" y="3047"/>
                      <a:pt x="66797" y="8719"/>
                      <a:pt x="73423" y="18220"/>
                    </a:cubicBezTo>
                    <a:cubicBezTo>
                      <a:pt x="73720" y="18637"/>
                      <a:pt x="74188" y="18859"/>
                      <a:pt x="74664" y="18859"/>
                    </a:cubicBezTo>
                    <a:cubicBezTo>
                      <a:pt x="74965" y="18859"/>
                      <a:pt x="75270" y="18770"/>
                      <a:pt x="75535" y="18584"/>
                    </a:cubicBezTo>
                    <a:cubicBezTo>
                      <a:pt x="76220" y="18106"/>
                      <a:pt x="76393" y="17167"/>
                      <a:pt x="75923" y="16476"/>
                    </a:cubicBezTo>
                    <a:cubicBezTo>
                      <a:pt x="68727" y="6160"/>
                      <a:pt x="56771" y="0"/>
                      <a:pt x="43944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989896" y="3818289"/>
                <a:ext cx="189710" cy="189747"/>
              </a:xfrm>
              <a:custGeom>
                <a:rect b="b" l="l" r="r" t="t"/>
                <a:pathLst>
                  <a:path extrusionOk="0" h="10132" w="10130">
                    <a:moveTo>
                      <a:pt x="5065" y="1"/>
                    </a:moveTo>
                    <a:cubicBezTo>
                      <a:pt x="2268" y="1"/>
                      <a:pt x="1" y="2269"/>
                      <a:pt x="1" y="5067"/>
                    </a:cubicBezTo>
                    <a:cubicBezTo>
                      <a:pt x="1" y="7863"/>
                      <a:pt x="2268" y="10131"/>
                      <a:pt x="5065" y="10131"/>
                    </a:cubicBezTo>
                    <a:cubicBezTo>
                      <a:pt x="7862" y="10131"/>
                      <a:pt x="10130" y="7863"/>
                      <a:pt x="10130" y="5067"/>
                    </a:cubicBezTo>
                    <a:cubicBezTo>
                      <a:pt x="10130" y="2269"/>
                      <a:pt x="7862" y="1"/>
                      <a:pt x="506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>
                <a:off x="1053400" y="2463410"/>
                <a:ext cx="2177184" cy="1558727"/>
              </a:xfrm>
              <a:custGeom>
                <a:rect b="b" l="l" r="r" t="t"/>
                <a:pathLst>
                  <a:path extrusionOk="0" h="83232" w="116256">
                    <a:moveTo>
                      <a:pt x="91950" y="26828"/>
                    </a:moveTo>
                    <a:lnTo>
                      <a:pt x="45697" y="74629"/>
                    </a:lnTo>
                    <a:cubicBezTo>
                      <a:pt x="45653" y="74560"/>
                      <a:pt x="45621" y="74482"/>
                      <a:pt x="45604" y="74402"/>
                    </a:cubicBezTo>
                    <a:lnTo>
                      <a:pt x="34477" y="27590"/>
                    </a:lnTo>
                    <a:cubicBezTo>
                      <a:pt x="35563" y="27093"/>
                      <a:pt x="36725" y="26828"/>
                      <a:pt x="37916" y="26828"/>
                    </a:cubicBezTo>
                    <a:close/>
                    <a:moveTo>
                      <a:pt x="30803" y="30576"/>
                    </a:moveTo>
                    <a:lnTo>
                      <a:pt x="41455" y="75389"/>
                    </a:lnTo>
                    <a:cubicBezTo>
                      <a:pt x="41855" y="77071"/>
                      <a:pt x="43068" y="78382"/>
                      <a:pt x="44621" y="78807"/>
                    </a:cubicBezTo>
                    <a:cubicBezTo>
                      <a:pt x="44673" y="78821"/>
                      <a:pt x="44723" y="78834"/>
                      <a:pt x="44775" y="78847"/>
                    </a:cubicBezTo>
                    <a:lnTo>
                      <a:pt x="5169" y="74996"/>
                    </a:lnTo>
                    <a:lnTo>
                      <a:pt x="29935" y="31877"/>
                    </a:lnTo>
                    <a:cubicBezTo>
                      <a:pt x="30196" y="31425"/>
                      <a:pt x="30485" y="30990"/>
                      <a:pt x="30803" y="30576"/>
                    </a:cubicBezTo>
                    <a:close/>
                    <a:moveTo>
                      <a:pt x="89153" y="1"/>
                    </a:moveTo>
                    <a:cubicBezTo>
                      <a:pt x="88930" y="1"/>
                      <a:pt x="88703" y="36"/>
                      <a:pt x="88480" y="110"/>
                    </a:cubicBezTo>
                    <a:cubicBezTo>
                      <a:pt x="87361" y="483"/>
                      <a:pt x="86757" y="1690"/>
                      <a:pt x="87130" y="2808"/>
                    </a:cubicBezTo>
                    <a:lnTo>
                      <a:pt x="93708" y="22563"/>
                    </a:lnTo>
                    <a:lnTo>
                      <a:pt x="37916" y="22563"/>
                    </a:lnTo>
                    <a:cubicBezTo>
                      <a:pt x="36399" y="22563"/>
                      <a:pt x="34895" y="22840"/>
                      <a:pt x="33477" y="23381"/>
                    </a:cubicBezTo>
                    <a:lnTo>
                      <a:pt x="31375" y="14532"/>
                    </a:lnTo>
                    <a:cubicBezTo>
                      <a:pt x="31141" y="13552"/>
                      <a:pt x="30265" y="12892"/>
                      <a:pt x="29300" y="12892"/>
                    </a:cubicBezTo>
                    <a:cubicBezTo>
                      <a:pt x="29137" y="12892"/>
                      <a:pt x="28971" y="12911"/>
                      <a:pt x="28806" y="12950"/>
                    </a:cubicBezTo>
                    <a:cubicBezTo>
                      <a:pt x="27659" y="13224"/>
                      <a:pt x="26952" y="14374"/>
                      <a:pt x="27224" y="15519"/>
                    </a:cubicBezTo>
                    <a:lnTo>
                      <a:pt x="29633" y="25655"/>
                    </a:lnTo>
                    <a:cubicBezTo>
                      <a:pt x="28316" y="26762"/>
                      <a:pt x="27162" y="28141"/>
                      <a:pt x="26237" y="29753"/>
                    </a:cubicBezTo>
                    <a:lnTo>
                      <a:pt x="550" y="74475"/>
                    </a:lnTo>
                    <a:cubicBezTo>
                      <a:pt x="25" y="75389"/>
                      <a:pt x="1" y="76537"/>
                      <a:pt x="486" y="77476"/>
                    </a:cubicBezTo>
                    <a:cubicBezTo>
                      <a:pt x="945" y="78367"/>
                      <a:pt x="1798" y="78955"/>
                      <a:pt x="2767" y="79049"/>
                    </a:cubicBezTo>
                    <a:lnTo>
                      <a:pt x="45668" y="83221"/>
                    </a:lnTo>
                    <a:cubicBezTo>
                      <a:pt x="45738" y="83227"/>
                      <a:pt x="45807" y="83231"/>
                      <a:pt x="45877" y="83231"/>
                    </a:cubicBezTo>
                    <a:cubicBezTo>
                      <a:pt x="47016" y="83230"/>
                      <a:pt x="47952" y="82336"/>
                      <a:pt x="48006" y="81199"/>
                    </a:cubicBezTo>
                    <a:cubicBezTo>
                      <a:pt x="48060" y="80063"/>
                      <a:pt x="47214" y="79083"/>
                      <a:pt x="46082" y="78974"/>
                    </a:cubicBezTo>
                    <a:lnTo>
                      <a:pt x="45863" y="78954"/>
                    </a:lnTo>
                    <a:cubicBezTo>
                      <a:pt x="46919" y="78914"/>
                      <a:pt x="47935" y="78459"/>
                      <a:pt x="48724" y="77643"/>
                    </a:cubicBezTo>
                    <a:lnTo>
                      <a:pt x="95834" y="28948"/>
                    </a:lnTo>
                    <a:lnTo>
                      <a:pt x="111993" y="77473"/>
                    </a:lnTo>
                    <a:cubicBezTo>
                      <a:pt x="112284" y="78345"/>
                      <a:pt x="113098" y="78932"/>
                      <a:pt x="114016" y="78932"/>
                    </a:cubicBezTo>
                    <a:cubicBezTo>
                      <a:pt x="114701" y="78932"/>
                      <a:pt x="115345" y="78603"/>
                      <a:pt x="115745" y="78047"/>
                    </a:cubicBezTo>
                    <a:cubicBezTo>
                      <a:pt x="116146" y="77492"/>
                      <a:pt x="116256" y="76776"/>
                      <a:pt x="116040" y="76126"/>
                    </a:cubicBezTo>
                    <a:lnTo>
                      <a:pt x="91178" y="1460"/>
                    </a:lnTo>
                    <a:cubicBezTo>
                      <a:pt x="90880" y="566"/>
                      <a:pt x="90047" y="1"/>
                      <a:pt x="891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>
                <a:off x="2680146" y="2456537"/>
                <a:ext cx="495324" cy="300651"/>
              </a:xfrm>
              <a:custGeom>
                <a:rect b="b" l="l" r="r" t="t"/>
                <a:pathLst>
                  <a:path extrusionOk="0" h="16054" w="26449">
                    <a:moveTo>
                      <a:pt x="1830" y="1"/>
                    </a:moveTo>
                    <a:cubicBezTo>
                      <a:pt x="820" y="1"/>
                      <a:pt x="1" y="819"/>
                      <a:pt x="1" y="1828"/>
                    </a:cubicBezTo>
                    <a:cubicBezTo>
                      <a:pt x="1" y="2839"/>
                      <a:pt x="820" y="3657"/>
                      <a:pt x="1830" y="3657"/>
                    </a:cubicBezTo>
                    <a:lnTo>
                      <a:pt x="19002" y="3657"/>
                    </a:lnTo>
                    <a:cubicBezTo>
                      <a:pt x="21092" y="3657"/>
                      <a:pt x="22792" y="5357"/>
                      <a:pt x="22792" y="7447"/>
                    </a:cubicBezTo>
                    <a:lnTo>
                      <a:pt x="22792" y="9528"/>
                    </a:lnTo>
                    <a:cubicBezTo>
                      <a:pt x="22792" y="11110"/>
                      <a:pt x="21505" y="12396"/>
                      <a:pt x="19923" y="12396"/>
                    </a:cubicBezTo>
                    <a:lnTo>
                      <a:pt x="17763" y="12396"/>
                    </a:lnTo>
                    <a:cubicBezTo>
                      <a:pt x="16753" y="12396"/>
                      <a:pt x="15934" y="13215"/>
                      <a:pt x="15934" y="14224"/>
                    </a:cubicBezTo>
                    <a:cubicBezTo>
                      <a:pt x="15934" y="15234"/>
                      <a:pt x="16753" y="16053"/>
                      <a:pt x="17763" y="16053"/>
                    </a:cubicBezTo>
                    <a:lnTo>
                      <a:pt x="19923" y="16053"/>
                    </a:lnTo>
                    <a:cubicBezTo>
                      <a:pt x="23521" y="16053"/>
                      <a:pt x="26449" y="13126"/>
                      <a:pt x="26449" y="9528"/>
                    </a:cubicBezTo>
                    <a:lnTo>
                      <a:pt x="26449" y="7447"/>
                    </a:lnTo>
                    <a:cubicBezTo>
                      <a:pt x="26449" y="3341"/>
                      <a:pt x="23108" y="1"/>
                      <a:pt x="1900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35"/>
              <p:cNvSpPr/>
              <p:nvPr/>
            </p:nvSpPr>
            <p:spPr>
              <a:xfrm>
                <a:off x="1722815" y="3783830"/>
                <a:ext cx="362152" cy="362152"/>
              </a:xfrm>
              <a:custGeom>
                <a:rect b="b" l="l" r="r" t="t"/>
                <a:pathLst>
                  <a:path extrusionOk="0" h="19338" w="19338">
                    <a:moveTo>
                      <a:pt x="9669" y="0"/>
                    </a:moveTo>
                    <a:cubicBezTo>
                      <a:pt x="7104" y="0"/>
                      <a:pt x="4645" y="1019"/>
                      <a:pt x="2831" y="2831"/>
                    </a:cubicBezTo>
                    <a:cubicBezTo>
                      <a:pt x="1019" y="4644"/>
                      <a:pt x="0" y="7104"/>
                      <a:pt x="0" y="9669"/>
                    </a:cubicBezTo>
                    <a:cubicBezTo>
                      <a:pt x="0" y="12233"/>
                      <a:pt x="1019" y="14693"/>
                      <a:pt x="2831" y="16506"/>
                    </a:cubicBezTo>
                    <a:cubicBezTo>
                      <a:pt x="4645" y="18320"/>
                      <a:pt x="7104" y="19337"/>
                      <a:pt x="9669" y="19337"/>
                    </a:cubicBezTo>
                    <a:cubicBezTo>
                      <a:pt x="12233" y="19337"/>
                      <a:pt x="14693" y="18320"/>
                      <a:pt x="16506" y="16506"/>
                    </a:cubicBezTo>
                    <a:cubicBezTo>
                      <a:pt x="18320" y="14693"/>
                      <a:pt x="19337" y="12233"/>
                      <a:pt x="19337" y="9669"/>
                    </a:cubicBezTo>
                    <a:cubicBezTo>
                      <a:pt x="19337" y="7104"/>
                      <a:pt x="18320" y="4644"/>
                      <a:pt x="16506" y="2831"/>
                    </a:cubicBezTo>
                    <a:cubicBezTo>
                      <a:pt x="14693" y="1019"/>
                      <a:pt x="12233" y="0"/>
                      <a:pt x="966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35"/>
              <p:cNvSpPr/>
              <p:nvPr/>
            </p:nvSpPr>
            <p:spPr>
              <a:xfrm>
                <a:off x="1374427" y="2583996"/>
                <a:ext cx="513620" cy="228269"/>
              </a:xfrm>
              <a:custGeom>
                <a:rect b="b" l="l" r="r" t="t"/>
                <a:pathLst>
                  <a:path extrusionOk="0" h="12189" w="27426">
                    <a:moveTo>
                      <a:pt x="6095" y="0"/>
                    </a:moveTo>
                    <a:cubicBezTo>
                      <a:pt x="2744" y="0"/>
                      <a:pt x="1" y="2743"/>
                      <a:pt x="1" y="6095"/>
                    </a:cubicBezTo>
                    <a:cubicBezTo>
                      <a:pt x="1" y="9447"/>
                      <a:pt x="2744" y="12189"/>
                      <a:pt x="6095" y="12189"/>
                    </a:cubicBezTo>
                    <a:lnTo>
                      <a:pt x="21331" y="12189"/>
                    </a:lnTo>
                    <a:cubicBezTo>
                      <a:pt x="24682" y="12189"/>
                      <a:pt x="27424" y="9447"/>
                      <a:pt x="27426" y="6095"/>
                    </a:cubicBezTo>
                    <a:cubicBezTo>
                      <a:pt x="27426" y="2743"/>
                      <a:pt x="24682" y="0"/>
                      <a:pt x="2133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1788174" y="828012"/>
                <a:ext cx="1331862" cy="1278302"/>
              </a:xfrm>
              <a:custGeom>
                <a:rect b="b" l="l" r="r" t="t"/>
                <a:pathLst>
                  <a:path extrusionOk="0" h="68258" w="71118">
                    <a:moveTo>
                      <a:pt x="27369" y="42439"/>
                    </a:moveTo>
                    <a:cubicBezTo>
                      <a:pt x="27378" y="42567"/>
                      <a:pt x="27389" y="42695"/>
                      <a:pt x="27402" y="42823"/>
                    </a:cubicBezTo>
                    <a:cubicBezTo>
                      <a:pt x="27327" y="42735"/>
                      <a:pt x="27251" y="42652"/>
                      <a:pt x="27175" y="42567"/>
                    </a:cubicBezTo>
                    <a:cubicBezTo>
                      <a:pt x="27241" y="42525"/>
                      <a:pt x="27304" y="42482"/>
                      <a:pt x="27369" y="42439"/>
                    </a:cubicBezTo>
                    <a:close/>
                    <a:moveTo>
                      <a:pt x="54505" y="1"/>
                    </a:moveTo>
                    <a:cubicBezTo>
                      <a:pt x="50081" y="1"/>
                      <a:pt x="46059" y="1808"/>
                      <a:pt x="43151" y="4735"/>
                    </a:cubicBezTo>
                    <a:cubicBezTo>
                      <a:pt x="43151" y="4735"/>
                      <a:pt x="43151" y="4735"/>
                      <a:pt x="43151" y="4735"/>
                    </a:cubicBezTo>
                    <a:cubicBezTo>
                      <a:pt x="43099" y="4735"/>
                      <a:pt x="33482" y="14373"/>
                      <a:pt x="26232" y="14373"/>
                    </a:cubicBezTo>
                    <a:cubicBezTo>
                      <a:pt x="26159" y="14373"/>
                      <a:pt x="26087" y="14372"/>
                      <a:pt x="26015" y="14370"/>
                    </a:cubicBezTo>
                    <a:cubicBezTo>
                      <a:pt x="23593" y="14306"/>
                      <a:pt x="19085" y="13023"/>
                      <a:pt x="19061" y="13017"/>
                    </a:cubicBezTo>
                    <a:cubicBezTo>
                      <a:pt x="18070" y="12773"/>
                      <a:pt x="17107" y="12657"/>
                      <a:pt x="16175" y="12657"/>
                    </a:cubicBezTo>
                    <a:cubicBezTo>
                      <a:pt x="8394" y="12657"/>
                      <a:pt x="2834" y="20697"/>
                      <a:pt x="2621" y="28592"/>
                    </a:cubicBezTo>
                    <a:cubicBezTo>
                      <a:pt x="2621" y="28604"/>
                      <a:pt x="2621" y="28615"/>
                      <a:pt x="2621" y="28627"/>
                    </a:cubicBezTo>
                    <a:cubicBezTo>
                      <a:pt x="2581" y="30349"/>
                      <a:pt x="3142" y="32030"/>
                      <a:pt x="4207" y="33385"/>
                    </a:cubicBezTo>
                    <a:cubicBezTo>
                      <a:pt x="5583" y="35133"/>
                      <a:pt x="6736" y="38023"/>
                      <a:pt x="6661" y="40788"/>
                    </a:cubicBezTo>
                    <a:cubicBezTo>
                      <a:pt x="6560" y="44520"/>
                      <a:pt x="4653" y="47969"/>
                      <a:pt x="1547" y="50039"/>
                    </a:cubicBezTo>
                    <a:cubicBezTo>
                      <a:pt x="785" y="50548"/>
                      <a:pt x="268" y="51363"/>
                      <a:pt x="235" y="52280"/>
                    </a:cubicBezTo>
                    <a:cubicBezTo>
                      <a:pt x="232" y="52323"/>
                      <a:pt x="232" y="52366"/>
                      <a:pt x="231" y="52411"/>
                    </a:cubicBezTo>
                    <a:cubicBezTo>
                      <a:pt x="0" y="60929"/>
                      <a:pt x="6720" y="68021"/>
                      <a:pt x="15238" y="68252"/>
                    </a:cubicBezTo>
                    <a:cubicBezTo>
                      <a:pt x="15380" y="68256"/>
                      <a:pt x="15522" y="68257"/>
                      <a:pt x="15663" y="68257"/>
                    </a:cubicBezTo>
                    <a:cubicBezTo>
                      <a:pt x="23991" y="68257"/>
                      <a:pt x="30853" y="61620"/>
                      <a:pt x="31079" y="53244"/>
                    </a:cubicBezTo>
                    <a:cubicBezTo>
                      <a:pt x="31094" y="52688"/>
                      <a:pt x="31079" y="52133"/>
                      <a:pt x="31035" y="51579"/>
                    </a:cubicBezTo>
                    <a:lnTo>
                      <a:pt x="31035" y="51579"/>
                    </a:lnTo>
                    <a:cubicBezTo>
                      <a:pt x="33965" y="55100"/>
                      <a:pt x="38379" y="57355"/>
                      <a:pt x="43351" y="57355"/>
                    </a:cubicBezTo>
                    <a:cubicBezTo>
                      <a:pt x="43750" y="57355"/>
                      <a:pt x="44152" y="57341"/>
                      <a:pt x="44557" y="57311"/>
                    </a:cubicBezTo>
                    <a:cubicBezTo>
                      <a:pt x="52040" y="56768"/>
                      <a:pt x="58235" y="50927"/>
                      <a:pt x="59214" y="43489"/>
                    </a:cubicBezTo>
                    <a:cubicBezTo>
                      <a:pt x="59782" y="39167"/>
                      <a:pt x="58608" y="35109"/>
                      <a:pt x="56291" y="31927"/>
                    </a:cubicBezTo>
                    <a:cubicBezTo>
                      <a:pt x="64637" y="31003"/>
                      <a:pt x="71117" y="23644"/>
                      <a:pt x="70483" y="14811"/>
                    </a:cubicBezTo>
                    <a:cubicBezTo>
                      <a:pt x="69949" y="7383"/>
                      <a:pt x="64202" y="1212"/>
                      <a:pt x="56828" y="166"/>
                    </a:cubicBezTo>
                    <a:cubicBezTo>
                      <a:pt x="56044" y="54"/>
                      <a:pt x="55268" y="1"/>
                      <a:pt x="54505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1859245" y="3742423"/>
                <a:ext cx="171469" cy="114163"/>
              </a:xfrm>
              <a:custGeom>
                <a:rect b="b" l="l" r="r" t="t"/>
                <a:pathLst>
                  <a:path extrusionOk="0" h="6096" w="9156">
                    <a:moveTo>
                      <a:pt x="622" y="1"/>
                    </a:moveTo>
                    <a:lnTo>
                      <a:pt x="0" y="4497"/>
                    </a:lnTo>
                    <a:lnTo>
                      <a:pt x="9155" y="6096"/>
                    </a:lnTo>
                    <a:lnTo>
                      <a:pt x="9155" y="1"/>
                    </a:ln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35"/>
              <p:cNvSpPr/>
              <p:nvPr/>
            </p:nvSpPr>
            <p:spPr>
              <a:xfrm>
                <a:off x="1789653" y="3983521"/>
                <a:ext cx="467588" cy="122216"/>
              </a:xfrm>
              <a:custGeom>
                <a:rect b="b" l="l" r="r" t="t"/>
                <a:pathLst>
                  <a:path extrusionOk="0" h="6526" w="24968">
                    <a:moveTo>
                      <a:pt x="405" y="0"/>
                    </a:moveTo>
                    <a:lnTo>
                      <a:pt x="1" y="2432"/>
                    </a:lnTo>
                    <a:lnTo>
                      <a:pt x="24563" y="6525"/>
                    </a:lnTo>
                    <a:lnTo>
                      <a:pt x="24967" y="4093"/>
                    </a:lnTo>
                    <a:lnTo>
                      <a:pt x="405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35"/>
              <p:cNvSpPr/>
              <p:nvPr/>
            </p:nvSpPr>
            <p:spPr>
              <a:xfrm>
                <a:off x="1797313" y="3826529"/>
                <a:ext cx="461333" cy="233082"/>
              </a:xfrm>
              <a:custGeom>
                <a:rect b="b" l="l" r="r" t="t"/>
                <a:pathLst>
                  <a:path extrusionOk="0" h="12446" w="24634">
                    <a:moveTo>
                      <a:pt x="3437" y="1"/>
                    </a:moveTo>
                    <a:cubicBezTo>
                      <a:pt x="2280" y="1"/>
                      <a:pt x="1260" y="837"/>
                      <a:pt x="1064" y="2016"/>
                    </a:cubicBezTo>
                    <a:lnTo>
                      <a:pt x="0" y="8392"/>
                    </a:lnTo>
                    <a:lnTo>
                      <a:pt x="24319" y="12446"/>
                    </a:lnTo>
                    <a:cubicBezTo>
                      <a:pt x="24633" y="10565"/>
                      <a:pt x="23364" y="8786"/>
                      <a:pt x="21483" y="8474"/>
                    </a:cubicBezTo>
                    <a:lnTo>
                      <a:pt x="19364" y="8120"/>
                    </a:lnTo>
                    <a:cubicBezTo>
                      <a:pt x="17945" y="7884"/>
                      <a:pt x="16725" y="6983"/>
                      <a:pt x="16082" y="5695"/>
                    </a:cubicBezTo>
                    <a:lnTo>
                      <a:pt x="14729" y="2991"/>
                    </a:lnTo>
                    <a:cubicBezTo>
                      <a:pt x="14337" y="2208"/>
                      <a:pt x="13595" y="1659"/>
                      <a:pt x="12733" y="1515"/>
                    </a:cubicBezTo>
                    <a:lnTo>
                      <a:pt x="3839" y="34"/>
                    </a:lnTo>
                    <a:cubicBezTo>
                      <a:pt x="3704" y="12"/>
                      <a:pt x="3570" y="1"/>
                      <a:pt x="343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35"/>
              <p:cNvSpPr/>
              <p:nvPr/>
            </p:nvSpPr>
            <p:spPr>
              <a:xfrm>
                <a:off x="1408474" y="2041873"/>
                <a:ext cx="735504" cy="1771959"/>
              </a:xfrm>
              <a:custGeom>
                <a:rect b="b" l="l" r="r" t="t"/>
                <a:pathLst>
                  <a:path extrusionOk="0" h="94618" w="39274">
                    <a:moveTo>
                      <a:pt x="8238" y="1"/>
                    </a:moveTo>
                    <a:lnTo>
                      <a:pt x="4791" y="4259"/>
                    </a:lnTo>
                    <a:cubicBezTo>
                      <a:pt x="615" y="9417"/>
                      <a:pt x="0" y="16597"/>
                      <a:pt x="3237" y="22390"/>
                    </a:cubicBezTo>
                    <a:lnTo>
                      <a:pt x="24692" y="57896"/>
                    </a:lnTo>
                    <a:lnTo>
                      <a:pt x="24026" y="91245"/>
                    </a:lnTo>
                    <a:cubicBezTo>
                      <a:pt x="24006" y="92304"/>
                      <a:pt x="24760" y="93222"/>
                      <a:pt x="25806" y="93405"/>
                    </a:cubicBezTo>
                    <a:lnTo>
                      <a:pt x="32559" y="94586"/>
                    </a:lnTo>
                    <a:cubicBezTo>
                      <a:pt x="32678" y="94607"/>
                      <a:pt x="32796" y="94617"/>
                      <a:pt x="32913" y="94617"/>
                    </a:cubicBezTo>
                    <a:cubicBezTo>
                      <a:pt x="33922" y="94617"/>
                      <a:pt x="34806" y="93868"/>
                      <a:pt x="34939" y="92831"/>
                    </a:cubicBezTo>
                    <a:lnTo>
                      <a:pt x="39185" y="59560"/>
                    </a:lnTo>
                    <a:cubicBezTo>
                      <a:pt x="39274" y="58865"/>
                      <a:pt x="39226" y="58158"/>
                      <a:pt x="39047" y="57479"/>
                    </a:cubicBezTo>
                    <a:lnTo>
                      <a:pt x="30645" y="25902"/>
                    </a:lnTo>
                    <a:lnTo>
                      <a:pt x="32006" y="20722"/>
                    </a:lnTo>
                    <a:lnTo>
                      <a:pt x="8238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35"/>
              <p:cNvSpPr/>
              <p:nvPr/>
            </p:nvSpPr>
            <p:spPr>
              <a:xfrm>
                <a:off x="1877186" y="4045565"/>
                <a:ext cx="298067" cy="134089"/>
              </a:xfrm>
              <a:custGeom>
                <a:rect b="b" l="l" r="r" t="t"/>
                <a:pathLst>
                  <a:path extrusionOk="0" h="7160" w="15916">
                    <a:moveTo>
                      <a:pt x="1257" y="0"/>
                    </a:moveTo>
                    <a:cubicBezTo>
                      <a:pt x="965" y="0"/>
                      <a:pt x="708" y="211"/>
                      <a:pt x="657" y="510"/>
                    </a:cubicBezTo>
                    <a:lnTo>
                      <a:pt x="57" y="4116"/>
                    </a:lnTo>
                    <a:cubicBezTo>
                      <a:pt x="1" y="4449"/>
                      <a:pt x="225" y="4762"/>
                      <a:pt x="558" y="4818"/>
                    </a:cubicBezTo>
                    <a:lnTo>
                      <a:pt x="14557" y="7151"/>
                    </a:lnTo>
                    <a:cubicBezTo>
                      <a:pt x="14591" y="7157"/>
                      <a:pt x="14624" y="7160"/>
                      <a:pt x="14657" y="7160"/>
                    </a:cubicBezTo>
                    <a:cubicBezTo>
                      <a:pt x="14950" y="7160"/>
                      <a:pt x="15209" y="6949"/>
                      <a:pt x="15259" y="6651"/>
                    </a:cubicBezTo>
                    <a:lnTo>
                      <a:pt x="15861" y="3044"/>
                    </a:lnTo>
                    <a:cubicBezTo>
                      <a:pt x="15915" y="2712"/>
                      <a:pt x="15691" y="2398"/>
                      <a:pt x="15358" y="2342"/>
                    </a:cubicBezTo>
                    <a:lnTo>
                      <a:pt x="1360" y="9"/>
                    </a:lnTo>
                    <a:cubicBezTo>
                      <a:pt x="1325" y="3"/>
                      <a:pt x="1291" y="0"/>
                      <a:pt x="125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35"/>
              <p:cNvSpPr/>
              <p:nvPr/>
            </p:nvSpPr>
            <p:spPr>
              <a:xfrm>
                <a:off x="2444446" y="1904920"/>
                <a:ext cx="735464" cy="880727"/>
              </a:xfrm>
              <a:custGeom>
                <a:rect b="b" l="l" r="r" t="t"/>
                <a:pathLst>
                  <a:path extrusionOk="0" h="32909" w="29110">
                    <a:moveTo>
                      <a:pt x="4718" y="1"/>
                    </a:moveTo>
                    <a:cubicBezTo>
                      <a:pt x="3668" y="1"/>
                      <a:pt x="2617" y="386"/>
                      <a:pt x="1794" y="1162"/>
                    </a:cubicBezTo>
                    <a:cubicBezTo>
                      <a:pt x="81" y="2778"/>
                      <a:pt x="0" y="5478"/>
                      <a:pt x="1617" y="7192"/>
                    </a:cubicBezTo>
                    <a:lnTo>
                      <a:pt x="21728" y="28522"/>
                    </a:lnTo>
                    <a:cubicBezTo>
                      <a:pt x="21989" y="28800"/>
                      <a:pt x="22220" y="28916"/>
                      <a:pt x="22449" y="28944"/>
                    </a:cubicBezTo>
                    <a:lnTo>
                      <a:pt x="22394" y="29008"/>
                    </a:lnTo>
                    <a:cubicBezTo>
                      <a:pt x="22394" y="29008"/>
                      <a:pt x="24832" y="29008"/>
                      <a:pt x="24832" y="29983"/>
                    </a:cubicBezTo>
                    <a:lnTo>
                      <a:pt x="24832" y="31989"/>
                    </a:lnTo>
                    <a:cubicBezTo>
                      <a:pt x="24832" y="32497"/>
                      <a:pt x="25243" y="32909"/>
                      <a:pt x="25751" y="32909"/>
                    </a:cubicBezTo>
                    <a:cubicBezTo>
                      <a:pt x="27432" y="32909"/>
                      <a:pt x="28831" y="31613"/>
                      <a:pt x="28961" y="29937"/>
                    </a:cubicBezTo>
                    <a:cubicBezTo>
                      <a:pt x="29109" y="27997"/>
                      <a:pt x="27840" y="26232"/>
                      <a:pt x="25954" y="25756"/>
                    </a:cubicBezTo>
                    <a:lnTo>
                      <a:pt x="26049" y="25596"/>
                    </a:lnTo>
                    <a:lnTo>
                      <a:pt x="7824" y="1340"/>
                    </a:lnTo>
                    <a:cubicBezTo>
                      <a:pt x="6984" y="450"/>
                      <a:pt x="5852" y="1"/>
                      <a:pt x="4718" y="1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35"/>
              <p:cNvSpPr/>
              <p:nvPr/>
            </p:nvSpPr>
            <p:spPr>
              <a:xfrm>
                <a:off x="1509696" y="1425382"/>
                <a:ext cx="1158839" cy="1016341"/>
              </a:xfrm>
              <a:custGeom>
                <a:rect b="b" l="l" r="r" t="t"/>
                <a:pathLst>
                  <a:path extrusionOk="0" h="54270" w="61879">
                    <a:moveTo>
                      <a:pt x="50439" y="1"/>
                    </a:moveTo>
                    <a:cubicBezTo>
                      <a:pt x="48123" y="1"/>
                      <a:pt x="45813" y="680"/>
                      <a:pt x="43746" y="2047"/>
                    </a:cubicBezTo>
                    <a:lnTo>
                      <a:pt x="2141" y="29552"/>
                    </a:lnTo>
                    <a:cubicBezTo>
                      <a:pt x="218" y="30823"/>
                      <a:pt x="1" y="33897"/>
                      <a:pt x="1716" y="35564"/>
                    </a:cubicBezTo>
                    <a:lnTo>
                      <a:pt x="18775" y="52136"/>
                    </a:lnTo>
                    <a:cubicBezTo>
                      <a:pt x="20237" y="53556"/>
                      <a:pt x="22041" y="54269"/>
                      <a:pt x="23839" y="54269"/>
                    </a:cubicBezTo>
                    <a:cubicBezTo>
                      <a:pt x="25532" y="54269"/>
                      <a:pt x="27220" y="53636"/>
                      <a:pt x="28610" y="52362"/>
                    </a:cubicBezTo>
                    <a:lnTo>
                      <a:pt x="44476" y="35604"/>
                    </a:lnTo>
                    <a:lnTo>
                      <a:pt x="52532" y="32946"/>
                    </a:lnTo>
                    <a:cubicBezTo>
                      <a:pt x="55395" y="32002"/>
                      <a:pt x="57473" y="29418"/>
                      <a:pt x="57872" y="26310"/>
                    </a:cubicBezTo>
                    <a:lnTo>
                      <a:pt x="59499" y="15670"/>
                    </a:lnTo>
                    <a:cubicBezTo>
                      <a:pt x="61472" y="13848"/>
                      <a:pt x="61878" y="9771"/>
                      <a:pt x="60639" y="7199"/>
                    </a:cubicBezTo>
                    <a:lnTo>
                      <a:pt x="57876" y="2526"/>
                    </a:lnTo>
                    <a:cubicBezTo>
                      <a:pt x="55612" y="846"/>
                      <a:pt x="53022" y="1"/>
                      <a:pt x="5043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35"/>
              <p:cNvSpPr/>
              <p:nvPr/>
            </p:nvSpPr>
            <p:spPr>
              <a:xfrm rot="-1673740">
                <a:off x="2460970" y="1554031"/>
                <a:ext cx="813767" cy="1948811"/>
              </a:xfrm>
              <a:custGeom>
                <a:rect b="b" l="l" r="r" t="t"/>
                <a:pathLst>
                  <a:path extrusionOk="0" h="40205" w="43901">
                    <a:moveTo>
                      <a:pt x="4008" y="0"/>
                    </a:moveTo>
                    <a:cubicBezTo>
                      <a:pt x="2585" y="2589"/>
                      <a:pt x="0" y="10810"/>
                      <a:pt x="187" y="12425"/>
                    </a:cubicBezTo>
                    <a:cubicBezTo>
                      <a:pt x="504" y="15165"/>
                      <a:pt x="2964" y="18908"/>
                      <a:pt x="6862" y="21311"/>
                    </a:cubicBezTo>
                    <a:lnTo>
                      <a:pt x="35912" y="36033"/>
                    </a:lnTo>
                    <a:cubicBezTo>
                      <a:pt x="36004" y="36083"/>
                      <a:pt x="36098" y="36104"/>
                      <a:pt x="36192" y="36104"/>
                    </a:cubicBezTo>
                    <a:cubicBezTo>
                      <a:pt x="36560" y="36104"/>
                      <a:pt x="36942" y="35778"/>
                      <a:pt x="37325" y="35549"/>
                    </a:cubicBezTo>
                    <a:cubicBezTo>
                      <a:pt x="37976" y="35719"/>
                      <a:pt x="38553" y="36017"/>
                      <a:pt x="38553" y="36548"/>
                    </a:cubicBezTo>
                    <a:lnTo>
                      <a:pt x="38553" y="39055"/>
                    </a:lnTo>
                    <a:cubicBezTo>
                      <a:pt x="38553" y="39690"/>
                      <a:pt x="39067" y="40204"/>
                      <a:pt x="39701" y="40205"/>
                    </a:cubicBezTo>
                    <a:cubicBezTo>
                      <a:pt x="41804" y="40204"/>
                      <a:pt x="43553" y="38586"/>
                      <a:pt x="43714" y="36489"/>
                    </a:cubicBezTo>
                    <a:cubicBezTo>
                      <a:pt x="43901" y="34060"/>
                      <a:pt x="42308" y="31849"/>
                      <a:pt x="39945" y="31258"/>
                    </a:cubicBezTo>
                    <a:lnTo>
                      <a:pt x="39163" y="31063"/>
                    </a:lnTo>
                    <a:lnTo>
                      <a:pt x="10833" y="12745"/>
                    </a:lnTo>
                    <a:cubicBezTo>
                      <a:pt x="10211" y="12355"/>
                      <a:pt x="9733" y="12007"/>
                      <a:pt x="9375" y="11716"/>
                    </a:cubicBezTo>
                    <a:lnTo>
                      <a:pt x="16018" y="3212"/>
                    </a:lnTo>
                    <a:cubicBezTo>
                      <a:pt x="15994" y="3207"/>
                      <a:pt x="15969" y="3205"/>
                      <a:pt x="15945" y="3199"/>
                    </a:cubicBezTo>
                    <a:lnTo>
                      <a:pt x="4584" y="227"/>
                    </a:lnTo>
                    <a:cubicBezTo>
                      <a:pt x="4384" y="174"/>
                      <a:pt x="4191" y="99"/>
                      <a:pt x="4008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35"/>
              <p:cNvSpPr/>
              <p:nvPr/>
            </p:nvSpPr>
            <p:spPr>
              <a:xfrm>
                <a:off x="2095717" y="1538946"/>
                <a:ext cx="464348" cy="359325"/>
              </a:xfrm>
              <a:custGeom>
                <a:rect b="b" l="l" r="r" t="t"/>
                <a:pathLst>
                  <a:path extrusionOk="0" h="19187" w="24795">
                    <a:moveTo>
                      <a:pt x="15388" y="0"/>
                    </a:moveTo>
                    <a:cubicBezTo>
                      <a:pt x="13275" y="0"/>
                      <a:pt x="11272" y="877"/>
                      <a:pt x="9901" y="2365"/>
                    </a:cubicBezTo>
                    <a:lnTo>
                      <a:pt x="995" y="12499"/>
                    </a:lnTo>
                    <a:cubicBezTo>
                      <a:pt x="1" y="13630"/>
                      <a:pt x="352" y="15230"/>
                      <a:pt x="1597" y="15905"/>
                    </a:cubicBezTo>
                    <a:cubicBezTo>
                      <a:pt x="1778" y="16004"/>
                      <a:pt x="1971" y="16081"/>
                      <a:pt x="2173" y="16132"/>
                    </a:cubicBezTo>
                    <a:lnTo>
                      <a:pt x="13532" y="19104"/>
                    </a:lnTo>
                    <a:cubicBezTo>
                      <a:pt x="13556" y="19110"/>
                      <a:pt x="13581" y="19112"/>
                      <a:pt x="13605" y="19117"/>
                    </a:cubicBezTo>
                    <a:cubicBezTo>
                      <a:pt x="13806" y="19164"/>
                      <a:pt x="14010" y="19186"/>
                      <a:pt x="14212" y="19186"/>
                    </a:cubicBezTo>
                    <a:cubicBezTo>
                      <a:pt x="15000" y="19186"/>
                      <a:pt x="15769" y="18844"/>
                      <a:pt x="16263" y="18234"/>
                    </a:cubicBezTo>
                    <a:cubicBezTo>
                      <a:pt x="18824" y="15070"/>
                      <a:pt x="24795" y="6963"/>
                      <a:pt x="21918" y="3357"/>
                    </a:cubicBezTo>
                    <a:cubicBezTo>
                      <a:pt x="20046" y="1010"/>
                      <a:pt x="17654" y="0"/>
                      <a:pt x="1538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35"/>
              <p:cNvSpPr/>
              <p:nvPr/>
            </p:nvSpPr>
            <p:spPr>
              <a:xfrm>
                <a:off x="2502216" y="1108363"/>
                <a:ext cx="505905" cy="457794"/>
              </a:xfrm>
              <a:custGeom>
                <a:rect b="b" l="l" r="r" t="t"/>
                <a:pathLst>
                  <a:path extrusionOk="0" h="24445" w="27014">
                    <a:moveTo>
                      <a:pt x="27014" y="0"/>
                    </a:moveTo>
                    <a:cubicBezTo>
                      <a:pt x="25588" y="3944"/>
                      <a:pt x="15510" y="4560"/>
                      <a:pt x="11736" y="4652"/>
                    </a:cubicBezTo>
                    <a:cubicBezTo>
                      <a:pt x="11274" y="3474"/>
                      <a:pt x="10134" y="2636"/>
                      <a:pt x="8793" y="2636"/>
                    </a:cubicBezTo>
                    <a:cubicBezTo>
                      <a:pt x="8573" y="2636"/>
                      <a:pt x="8348" y="2659"/>
                      <a:pt x="8119" y="2706"/>
                    </a:cubicBezTo>
                    <a:cubicBezTo>
                      <a:pt x="6932" y="2952"/>
                      <a:pt x="5967" y="3901"/>
                      <a:pt x="5708" y="5084"/>
                    </a:cubicBezTo>
                    <a:cubicBezTo>
                      <a:pt x="5405" y="6458"/>
                      <a:pt x="5998" y="7723"/>
                      <a:pt x="7011" y="8415"/>
                    </a:cubicBezTo>
                    <a:lnTo>
                      <a:pt x="6586" y="9901"/>
                    </a:lnTo>
                    <a:cubicBezTo>
                      <a:pt x="6344" y="11456"/>
                      <a:pt x="6408" y="12770"/>
                      <a:pt x="6683" y="13893"/>
                    </a:cubicBezTo>
                    <a:lnTo>
                      <a:pt x="6331" y="13893"/>
                    </a:lnTo>
                    <a:lnTo>
                      <a:pt x="0" y="18114"/>
                    </a:lnTo>
                    <a:lnTo>
                      <a:pt x="6331" y="24445"/>
                    </a:lnTo>
                    <a:lnTo>
                      <a:pt x="12616" y="20225"/>
                    </a:lnTo>
                    <a:cubicBezTo>
                      <a:pt x="13039" y="20481"/>
                      <a:pt x="13467" y="20732"/>
                      <a:pt x="13893" y="20972"/>
                    </a:cubicBezTo>
                    <a:cubicBezTo>
                      <a:pt x="14870" y="21519"/>
                      <a:pt x="15917" y="21774"/>
                      <a:pt x="16944" y="21774"/>
                    </a:cubicBezTo>
                    <a:cubicBezTo>
                      <a:pt x="19636" y="21774"/>
                      <a:pt x="22185" y="20021"/>
                      <a:pt x="22942" y="17186"/>
                    </a:cubicBezTo>
                    <a:cubicBezTo>
                      <a:pt x="24856" y="10018"/>
                      <a:pt x="27014" y="2"/>
                      <a:pt x="27014" y="0"/>
                    </a:cubicBezTo>
                    <a:close/>
                  </a:path>
                </a:pathLst>
              </a:custGeom>
              <a:solidFill>
                <a:srgbClr val="FFFA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35"/>
              <p:cNvSpPr/>
              <p:nvPr/>
            </p:nvSpPr>
            <p:spPr>
              <a:xfrm>
                <a:off x="2723069" y="2498393"/>
                <a:ext cx="38073" cy="14551"/>
              </a:xfrm>
              <a:custGeom>
                <a:rect b="b" l="l" r="r" t="t"/>
                <a:pathLst>
                  <a:path extrusionOk="0" h="777" w="2033">
                    <a:moveTo>
                      <a:pt x="2032" y="1"/>
                    </a:moveTo>
                    <a:cubicBezTo>
                      <a:pt x="1831" y="1"/>
                      <a:pt x="1628" y="91"/>
                      <a:pt x="1426" y="211"/>
                    </a:cubicBezTo>
                    <a:lnTo>
                      <a:pt x="1426" y="211"/>
                    </a:lnTo>
                    <a:lnTo>
                      <a:pt x="2032" y="1"/>
                    </a:lnTo>
                    <a:close/>
                    <a:moveTo>
                      <a:pt x="1426" y="211"/>
                    </a:moveTo>
                    <a:lnTo>
                      <a:pt x="0" y="706"/>
                    </a:lnTo>
                    <a:cubicBezTo>
                      <a:pt x="92" y="755"/>
                      <a:pt x="185" y="777"/>
                      <a:pt x="279" y="777"/>
                    </a:cubicBezTo>
                    <a:cubicBezTo>
                      <a:pt x="651" y="777"/>
                      <a:pt x="1038" y="441"/>
                      <a:pt x="1426" y="211"/>
                    </a:cubicBezTo>
                    <a:close/>
                  </a:path>
                </a:pathLst>
              </a:custGeom>
              <a:solidFill>
                <a:srgbClr val="FFC3A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35"/>
              <p:cNvSpPr/>
              <p:nvPr/>
            </p:nvSpPr>
            <p:spPr>
              <a:xfrm>
                <a:off x="469908" y="2156017"/>
                <a:ext cx="850341" cy="810339"/>
              </a:xfrm>
              <a:custGeom>
                <a:rect b="b" l="l" r="r" t="t"/>
                <a:pathLst>
                  <a:path extrusionOk="0" h="43270" w="45406">
                    <a:moveTo>
                      <a:pt x="2240" y="1"/>
                    </a:moveTo>
                    <a:cubicBezTo>
                      <a:pt x="1004" y="1"/>
                      <a:pt x="1" y="1004"/>
                      <a:pt x="1" y="2242"/>
                    </a:cubicBezTo>
                    <a:lnTo>
                      <a:pt x="1" y="41029"/>
                    </a:lnTo>
                    <a:cubicBezTo>
                      <a:pt x="1" y="42266"/>
                      <a:pt x="1002" y="43270"/>
                      <a:pt x="2240" y="43270"/>
                    </a:cubicBezTo>
                    <a:lnTo>
                      <a:pt x="43166" y="43270"/>
                    </a:lnTo>
                    <a:cubicBezTo>
                      <a:pt x="44402" y="43268"/>
                      <a:pt x="45405" y="42266"/>
                      <a:pt x="45405" y="41029"/>
                    </a:cubicBezTo>
                    <a:lnTo>
                      <a:pt x="45405" y="2242"/>
                    </a:lnTo>
                    <a:cubicBezTo>
                      <a:pt x="45405" y="1004"/>
                      <a:pt x="44402" y="1"/>
                      <a:pt x="43166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35"/>
              <p:cNvSpPr/>
              <p:nvPr/>
            </p:nvSpPr>
            <p:spPr>
              <a:xfrm>
                <a:off x="800916" y="2144593"/>
                <a:ext cx="188324" cy="247372"/>
              </a:xfrm>
              <a:custGeom>
                <a:rect b="b" l="l" r="r" t="t"/>
                <a:pathLst>
                  <a:path extrusionOk="0" h="13209" w="10056">
                    <a:moveTo>
                      <a:pt x="573" y="0"/>
                    </a:moveTo>
                    <a:cubicBezTo>
                      <a:pt x="256" y="0"/>
                      <a:pt x="0" y="258"/>
                      <a:pt x="0" y="575"/>
                    </a:cubicBezTo>
                    <a:lnTo>
                      <a:pt x="0" y="12634"/>
                    </a:lnTo>
                    <a:cubicBezTo>
                      <a:pt x="0" y="12979"/>
                      <a:pt x="283" y="13208"/>
                      <a:pt x="578" y="13208"/>
                    </a:cubicBezTo>
                    <a:cubicBezTo>
                      <a:pt x="719" y="13208"/>
                      <a:pt x="862" y="13156"/>
                      <a:pt x="979" y="13039"/>
                    </a:cubicBezTo>
                    <a:lnTo>
                      <a:pt x="4775" y="9243"/>
                    </a:lnTo>
                    <a:cubicBezTo>
                      <a:pt x="4887" y="9131"/>
                      <a:pt x="5034" y="9075"/>
                      <a:pt x="5181" y="9075"/>
                    </a:cubicBezTo>
                    <a:cubicBezTo>
                      <a:pt x="5328" y="9075"/>
                      <a:pt x="5475" y="9131"/>
                      <a:pt x="5587" y="9243"/>
                    </a:cubicBezTo>
                    <a:lnTo>
                      <a:pt x="9076" y="12733"/>
                    </a:lnTo>
                    <a:cubicBezTo>
                      <a:pt x="9193" y="12850"/>
                      <a:pt x="9337" y="12902"/>
                      <a:pt x="9478" y="12902"/>
                    </a:cubicBezTo>
                    <a:cubicBezTo>
                      <a:pt x="9773" y="12902"/>
                      <a:pt x="10056" y="12673"/>
                      <a:pt x="10056" y="12327"/>
                    </a:cubicBezTo>
                    <a:lnTo>
                      <a:pt x="10056" y="575"/>
                    </a:lnTo>
                    <a:cubicBezTo>
                      <a:pt x="10056" y="258"/>
                      <a:pt x="9798" y="0"/>
                      <a:pt x="94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35"/>
              <p:cNvSpPr/>
              <p:nvPr/>
            </p:nvSpPr>
            <p:spPr>
              <a:xfrm>
                <a:off x="554631" y="2669600"/>
                <a:ext cx="273908" cy="171207"/>
              </a:xfrm>
              <a:custGeom>
                <a:rect b="b" l="l" r="r" t="t"/>
                <a:pathLst>
                  <a:path extrusionOk="0" h="9142" w="14626">
                    <a:moveTo>
                      <a:pt x="11882" y="2440"/>
                    </a:moveTo>
                    <a:cubicBezTo>
                      <a:pt x="12219" y="2440"/>
                      <a:pt x="12492" y="2712"/>
                      <a:pt x="12492" y="3048"/>
                    </a:cubicBezTo>
                    <a:cubicBezTo>
                      <a:pt x="12492" y="3385"/>
                      <a:pt x="12219" y="3659"/>
                      <a:pt x="11882" y="3659"/>
                    </a:cubicBezTo>
                    <a:lnTo>
                      <a:pt x="2742" y="3659"/>
                    </a:lnTo>
                    <a:cubicBezTo>
                      <a:pt x="2405" y="3659"/>
                      <a:pt x="2132" y="3385"/>
                      <a:pt x="2132" y="3048"/>
                    </a:cubicBezTo>
                    <a:cubicBezTo>
                      <a:pt x="2132" y="2712"/>
                      <a:pt x="2405" y="2440"/>
                      <a:pt x="2742" y="2440"/>
                    </a:cubicBezTo>
                    <a:close/>
                    <a:moveTo>
                      <a:pt x="10370" y="5181"/>
                    </a:moveTo>
                    <a:cubicBezTo>
                      <a:pt x="10705" y="5181"/>
                      <a:pt x="10978" y="5454"/>
                      <a:pt x="10978" y="5791"/>
                    </a:cubicBezTo>
                    <a:cubicBezTo>
                      <a:pt x="10978" y="6128"/>
                      <a:pt x="10705" y="6400"/>
                      <a:pt x="10370" y="6400"/>
                    </a:cubicBezTo>
                    <a:cubicBezTo>
                      <a:pt x="10366" y="6400"/>
                      <a:pt x="10363" y="6400"/>
                      <a:pt x="10359" y="6400"/>
                    </a:cubicBezTo>
                    <a:lnTo>
                      <a:pt x="4264" y="6400"/>
                    </a:lnTo>
                    <a:cubicBezTo>
                      <a:pt x="4261" y="6400"/>
                      <a:pt x="4257" y="6400"/>
                      <a:pt x="4254" y="6400"/>
                    </a:cubicBezTo>
                    <a:cubicBezTo>
                      <a:pt x="3918" y="6400"/>
                      <a:pt x="3644" y="6128"/>
                      <a:pt x="3644" y="5791"/>
                    </a:cubicBezTo>
                    <a:cubicBezTo>
                      <a:pt x="3644" y="5454"/>
                      <a:pt x="3918" y="5181"/>
                      <a:pt x="4254" y="5181"/>
                    </a:cubicBezTo>
                    <a:cubicBezTo>
                      <a:pt x="4257" y="5181"/>
                      <a:pt x="4261" y="5181"/>
                      <a:pt x="4264" y="5181"/>
                    </a:cubicBezTo>
                    <a:lnTo>
                      <a:pt x="10359" y="5181"/>
                    </a:lnTo>
                    <a:cubicBezTo>
                      <a:pt x="10363" y="5181"/>
                      <a:pt x="10366" y="5181"/>
                      <a:pt x="10370" y="5181"/>
                    </a:cubicBezTo>
                    <a:close/>
                    <a:moveTo>
                      <a:pt x="1022" y="0"/>
                    </a:moveTo>
                    <a:cubicBezTo>
                      <a:pt x="456" y="0"/>
                      <a:pt x="0" y="458"/>
                      <a:pt x="0" y="1022"/>
                    </a:cubicBezTo>
                    <a:lnTo>
                      <a:pt x="0" y="8120"/>
                    </a:lnTo>
                    <a:cubicBezTo>
                      <a:pt x="0" y="8684"/>
                      <a:pt x="456" y="9142"/>
                      <a:pt x="1022" y="9142"/>
                    </a:cubicBezTo>
                    <a:lnTo>
                      <a:pt x="13603" y="9142"/>
                    </a:lnTo>
                    <a:cubicBezTo>
                      <a:pt x="14167" y="9142"/>
                      <a:pt x="14625" y="8684"/>
                      <a:pt x="14625" y="8120"/>
                    </a:cubicBezTo>
                    <a:lnTo>
                      <a:pt x="14625" y="1022"/>
                    </a:lnTo>
                    <a:cubicBezTo>
                      <a:pt x="14625" y="458"/>
                      <a:pt x="14167" y="0"/>
                      <a:pt x="136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35"/>
              <p:cNvSpPr/>
              <p:nvPr/>
            </p:nvSpPr>
            <p:spPr>
              <a:xfrm>
                <a:off x="602704" y="2121783"/>
                <a:ext cx="640911" cy="890230"/>
              </a:xfrm>
              <a:custGeom>
                <a:rect b="b" l="l" r="r" t="t"/>
                <a:pathLst>
                  <a:path extrusionOk="0" h="47536" w="34223">
                    <a:moveTo>
                      <a:pt x="682" y="0"/>
                    </a:moveTo>
                    <a:cubicBezTo>
                      <a:pt x="623" y="0"/>
                      <a:pt x="563" y="9"/>
                      <a:pt x="504" y="27"/>
                    </a:cubicBezTo>
                    <a:cubicBezTo>
                      <a:pt x="182" y="125"/>
                      <a:pt x="1" y="464"/>
                      <a:pt x="98" y="787"/>
                    </a:cubicBezTo>
                    <a:cubicBezTo>
                      <a:pt x="640" y="2566"/>
                      <a:pt x="13573" y="44391"/>
                      <a:pt x="33496" y="47528"/>
                    </a:cubicBezTo>
                    <a:cubicBezTo>
                      <a:pt x="33528" y="47533"/>
                      <a:pt x="33559" y="47536"/>
                      <a:pt x="33592" y="47536"/>
                    </a:cubicBezTo>
                    <a:cubicBezTo>
                      <a:pt x="33909" y="47536"/>
                      <a:pt x="34174" y="47289"/>
                      <a:pt x="34198" y="46973"/>
                    </a:cubicBezTo>
                    <a:cubicBezTo>
                      <a:pt x="34223" y="46656"/>
                      <a:pt x="34000" y="46374"/>
                      <a:pt x="33686" y="46324"/>
                    </a:cubicBezTo>
                    <a:cubicBezTo>
                      <a:pt x="14515" y="43306"/>
                      <a:pt x="1395" y="860"/>
                      <a:pt x="1266" y="433"/>
                    </a:cubicBezTo>
                    <a:cubicBezTo>
                      <a:pt x="1185" y="170"/>
                      <a:pt x="943" y="0"/>
                      <a:pt x="68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35"/>
              <p:cNvSpPr/>
              <p:nvPr/>
            </p:nvSpPr>
            <p:spPr>
              <a:xfrm>
                <a:off x="712373" y="2134143"/>
                <a:ext cx="607895" cy="880736"/>
              </a:xfrm>
              <a:custGeom>
                <a:rect b="b" l="l" r="r" t="t"/>
                <a:pathLst>
                  <a:path extrusionOk="0" h="47029" w="32460">
                    <a:moveTo>
                      <a:pt x="31801" y="1"/>
                    </a:moveTo>
                    <a:cubicBezTo>
                      <a:pt x="31766" y="1"/>
                      <a:pt x="31730" y="4"/>
                      <a:pt x="31694" y="10"/>
                    </a:cubicBezTo>
                    <a:cubicBezTo>
                      <a:pt x="11379" y="3633"/>
                      <a:pt x="537" y="44527"/>
                      <a:pt x="86" y="46265"/>
                    </a:cubicBezTo>
                    <a:cubicBezTo>
                      <a:pt x="1" y="46591"/>
                      <a:pt x="196" y="46923"/>
                      <a:pt x="522" y="47008"/>
                    </a:cubicBezTo>
                    <a:cubicBezTo>
                      <a:pt x="572" y="47021"/>
                      <a:pt x="624" y="47028"/>
                      <a:pt x="676" y="47028"/>
                    </a:cubicBezTo>
                    <a:cubicBezTo>
                      <a:pt x="953" y="47027"/>
                      <a:pt x="1197" y="46840"/>
                      <a:pt x="1266" y="46570"/>
                    </a:cubicBezTo>
                    <a:cubicBezTo>
                      <a:pt x="1374" y="46152"/>
                      <a:pt x="12355" y="4695"/>
                      <a:pt x="31907" y="1210"/>
                    </a:cubicBezTo>
                    <a:cubicBezTo>
                      <a:pt x="32238" y="1151"/>
                      <a:pt x="32460" y="835"/>
                      <a:pt x="32401" y="504"/>
                    </a:cubicBezTo>
                    <a:cubicBezTo>
                      <a:pt x="32348" y="209"/>
                      <a:pt x="32091" y="1"/>
                      <a:pt x="318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02" name="Google Shape;602;p35"/>
            <p:cNvGrpSpPr/>
            <p:nvPr/>
          </p:nvGrpSpPr>
          <p:grpSpPr>
            <a:xfrm>
              <a:off x="638305" y="1087763"/>
              <a:ext cx="3321172" cy="1924251"/>
              <a:chOff x="638305" y="1087763"/>
              <a:chExt cx="3321172" cy="1924251"/>
            </a:xfrm>
          </p:grpSpPr>
          <p:grpSp>
            <p:nvGrpSpPr>
              <p:cNvPr id="603" name="Google Shape;603;p35"/>
              <p:cNvGrpSpPr/>
              <p:nvPr/>
            </p:nvGrpSpPr>
            <p:grpSpPr>
              <a:xfrm>
                <a:off x="638305" y="1087763"/>
                <a:ext cx="570646" cy="645986"/>
                <a:chOff x="638305" y="1087763"/>
                <a:chExt cx="570646" cy="645986"/>
              </a:xfrm>
            </p:grpSpPr>
            <p:sp>
              <p:nvSpPr>
                <p:cNvPr id="604" name="Google Shape;604;p35"/>
                <p:cNvSpPr/>
                <p:nvPr/>
              </p:nvSpPr>
              <p:spPr>
                <a:xfrm>
                  <a:off x="638305" y="1087763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5" y="1"/>
                      </a:moveTo>
                      <a:cubicBezTo>
                        <a:pt x="1654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4" y="26459"/>
                        <a:pt x="3695" y="26459"/>
                      </a:cubicBezTo>
                      <a:lnTo>
                        <a:pt x="9358" y="26459"/>
                      </a:lnTo>
                      <a:lnTo>
                        <a:pt x="14990" y="34141"/>
                      </a:lnTo>
                      <a:cubicBezTo>
                        <a:pt x="15163" y="34377"/>
                        <a:pt x="15395" y="34494"/>
                        <a:pt x="15626" y="34494"/>
                      </a:cubicBezTo>
                      <a:cubicBezTo>
                        <a:pt x="15883" y="34494"/>
                        <a:pt x="16138" y="34351"/>
                        <a:pt x="16312" y="34069"/>
                      </a:cubicBezTo>
                      <a:lnTo>
                        <a:pt x="20748" y="26885"/>
                      </a:lnTo>
                      <a:cubicBezTo>
                        <a:pt x="20913" y="26616"/>
                        <a:pt x="21165" y="26459"/>
                        <a:pt x="21433" y="26459"/>
                      </a:cubicBezTo>
                      <a:lnTo>
                        <a:pt x="26777" y="26459"/>
                      </a:lnTo>
                      <a:cubicBezTo>
                        <a:pt x="28816" y="26459"/>
                        <a:pt x="30471" y="24336"/>
                        <a:pt x="30471" y="21717"/>
                      </a:cubicBezTo>
                      <a:lnTo>
                        <a:pt x="30471" y="4744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35"/>
                <p:cNvSpPr/>
                <p:nvPr/>
              </p:nvSpPr>
              <p:spPr>
                <a:xfrm>
                  <a:off x="788088" y="1197337"/>
                  <a:ext cx="275350" cy="275350"/>
                </a:xfrm>
                <a:custGeom>
                  <a:rect b="b" l="l" r="r" t="t"/>
                  <a:pathLst>
                    <a:path extrusionOk="0" h="14703" w="14703">
                      <a:moveTo>
                        <a:pt x="7352" y="856"/>
                      </a:moveTo>
                      <a:cubicBezTo>
                        <a:pt x="10934" y="856"/>
                        <a:pt x="13847" y="3771"/>
                        <a:pt x="13847" y="7350"/>
                      </a:cubicBezTo>
                      <a:cubicBezTo>
                        <a:pt x="13847" y="10931"/>
                        <a:pt x="10932" y="13845"/>
                        <a:pt x="7352" y="13845"/>
                      </a:cubicBezTo>
                      <a:cubicBezTo>
                        <a:pt x="3771" y="13845"/>
                        <a:pt x="858" y="10931"/>
                        <a:pt x="858" y="7350"/>
                      </a:cubicBezTo>
                      <a:cubicBezTo>
                        <a:pt x="858" y="3771"/>
                        <a:pt x="3771" y="856"/>
                        <a:pt x="7352" y="856"/>
                      </a:cubicBezTo>
                      <a:close/>
                      <a:moveTo>
                        <a:pt x="7352" y="0"/>
                      </a:moveTo>
                      <a:cubicBezTo>
                        <a:pt x="3299" y="0"/>
                        <a:pt x="0" y="3297"/>
                        <a:pt x="0" y="7351"/>
                      </a:cubicBezTo>
                      <a:cubicBezTo>
                        <a:pt x="0" y="11404"/>
                        <a:pt x="3299" y="14703"/>
                        <a:pt x="7352" y="14703"/>
                      </a:cubicBezTo>
                      <a:cubicBezTo>
                        <a:pt x="11406" y="14703"/>
                        <a:pt x="14703" y="11404"/>
                        <a:pt x="14703" y="7351"/>
                      </a:cubicBezTo>
                      <a:cubicBezTo>
                        <a:pt x="14703" y="3297"/>
                        <a:pt x="11406" y="0"/>
                        <a:pt x="7352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35"/>
                <p:cNvSpPr/>
                <p:nvPr/>
              </p:nvSpPr>
              <p:spPr>
                <a:xfrm>
                  <a:off x="915060" y="1262828"/>
                  <a:ext cx="54385" cy="102252"/>
                </a:xfrm>
                <a:custGeom>
                  <a:rect b="b" l="l" r="r" t="t"/>
                  <a:pathLst>
                    <a:path extrusionOk="0" h="5460" w="2904">
                      <a:moveTo>
                        <a:pt x="429" y="0"/>
                      </a:moveTo>
                      <a:cubicBezTo>
                        <a:pt x="193" y="0"/>
                        <a:pt x="0" y="192"/>
                        <a:pt x="0" y="428"/>
                      </a:cubicBezTo>
                      <a:lnTo>
                        <a:pt x="0" y="5459"/>
                      </a:lnTo>
                      <a:lnTo>
                        <a:pt x="2730" y="2729"/>
                      </a:lnTo>
                      <a:cubicBezTo>
                        <a:pt x="2902" y="2562"/>
                        <a:pt x="2903" y="2289"/>
                        <a:pt x="2735" y="2119"/>
                      </a:cubicBezTo>
                      <a:cubicBezTo>
                        <a:pt x="2650" y="2035"/>
                        <a:pt x="2541" y="1994"/>
                        <a:pt x="2431" y="1994"/>
                      </a:cubicBezTo>
                      <a:cubicBezTo>
                        <a:pt x="2320" y="1994"/>
                        <a:pt x="2209" y="2037"/>
                        <a:pt x="2124" y="2123"/>
                      </a:cubicBezTo>
                      <a:lnTo>
                        <a:pt x="857" y="3391"/>
                      </a:lnTo>
                      <a:lnTo>
                        <a:pt x="857" y="428"/>
                      </a:lnTo>
                      <a:cubicBezTo>
                        <a:pt x="857" y="192"/>
                        <a:pt x="665" y="0"/>
                        <a:pt x="429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607" name="Google Shape;607;p35"/>
              <p:cNvGrpSpPr/>
              <p:nvPr/>
            </p:nvGrpSpPr>
            <p:grpSpPr>
              <a:xfrm>
                <a:off x="3388832" y="2366027"/>
                <a:ext cx="570646" cy="645986"/>
                <a:chOff x="3388832" y="2366027"/>
                <a:chExt cx="570646" cy="645986"/>
              </a:xfrm>
            </p:grpSpPr>
            <p:sp>
              <p:nvSpPr>
                <p:cNvPr id="608" name="Google Shape;608;p35"/>
                <p:cNvSpPr/>
                <p:nvPr/>
              </p:nvSpPr>
              <p:spPr>
                <a:xfrm>
                  <a:off x="3388832" y="2366027"/>
                  <a:ext cx="570646" cy="645986"/>
                </a:xfrm>
                <a:custGeom>
                  <a:rect b="b" l="l" r="r" t="t"/>
                  <a:pathLst>
                    <a:path extrusionOk="0" h="34494" w="30471">
                      <a:moveTo>
                        <a:pt x="3696" y="1"/>
                      </a:moveTo>
                      <a:cubicBezTo>
                        <a:pt x="1656" y="1"/>
                        <a:pt x="1" y="2124"/>
                        <a:pt x="1" y="4744"/>
                      </a:cubicBezTo>
                      <a:lnTo>
                        <a:pt x="1" y="21717"/>
                      </a:lnTo>
                      <a:cubicBezTo>
                        <a:pt x="1" y="24336"/>
                        <a:pt x="1656" y="26459"/>
                        <a:pt x="3696" y="26459"/>
                      </a:cubicBezTo>
                      <a:lnTo>
                        <a:pt x="9358" y="26459"/>
                      </a:lnTo>
                      <a:lnTo>
                        <a:pt x="14991" y="34141"/>
                      </a:lnTo>
                      <a:cubicBezTo>
                        <a:pt x="15164" y="34377"/>
                        <a:pt x="15396" y="34493"/>
                        <a:pt x="15627" y="34493"/>
                      </a:cubicBezTo>
                      <a:cubicBezTo>
                        <a:pt x="15883" y="34493"/>
                        <a:pt x="16139" y="34350"/>
                        <a:pt x="16314" y="34069"/>
                      </a:cubicBezTo>
                      <a:lnTo>
                        <a:pt x="20748" y="26885"/>
                      </a:lnTo>
                      <a:cubicBezTo>
                        <a:pt x="20915" y="26615"/>
                        <a:pt x="21167" y="26459"/>
                        <a:pt x="21434" y="26459"/>
                      </a:cubicBezTo>
                      <a:lnTo>
                        <a:pt x="26777" y="26459"/>
                      </a:lnTo>
                      <a:cubicBezTo>
                        <a:pt x="28817" y="26459"/>
                        <a:pt x="30471" y="24336"/>
                        <a:pt x="30471" y="21717"/>
                      </a:cubicBezTo>
                      <a:lnTo>
                        <a:pt x="30471" y="4743"/>
                      </a:lnTo>
                      <a:cubicBezTo>
                        <a:pt x="30471" y="2125"/>
                        <a:pt x="28817" y="1"/>
                        <a:pt x="26777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35"/>
                <p:cNvSpPr/>
                <p:nvPr/>
              </p:nvSpPr>
              <p:spPr>
                <a:xfrm>
                  <a:off x="3514569" y="2453915"/>
                  <a:ext cx="313255" cy="276249"/>
                </a:xfrm>
                <a:custGeom>
                  <a:rect b="b" l="l" r="r" t="t"/>
                  <a:pathLst>
                    <a:path extrusionOk="0" h="14751" w="16727">
                      <a:moveTo>
                        <a:pt x="15854" y="2124"/>
                      </a:moveTo>
                      <a:lnTo>
                        <a:pt x="15854" y="2124"/>
                      </a:lnTo>
                      <a:cubicBezTo>
                        <a:pt x="15641" y="4389"/>
                        <a:pt x="15225" y="9079"/>
                        <a:pt x="13639" y="11838"/>
                      </a:cubicBezTo>
                      <a:lnTo>
                        <a:pt x="13639" y="11840"/>
                      </a:lnTo>
                      <a:cubicBezTo>
                        <a:pt x="13175" y="12645"/>
                        <a:pt x="11410" y="14039"/>
                        <a:pt x="9471" y="14039"/>
                      </a:cubicBezTo>
                      <a:cubicBezTo>
                        <a:pt x="9432" y="14039"/>
                        <a:pt x="9392" y="14038"/>
                        <a:pt x="9352" y="14037"/>
                      </a:cubicBezTo>
                      <a:cubicBezTo>
                        <a:pt x="8391" y="14008"/>
                        <a:pt x="7509" y="13626"/>
                        <a:pt x="6708" y="12915"/>
                      </a:cubicBezTo>
                      <a:cubicBezTo>
                        <a:pt x="10439" y="11073"/>
                        <a:pt x="12596" y="8095"/>
                        <a:pt x="12628" y="8052"/>
                      </a:cubicBezTo>
                      <a:cubicBezTo>
                        <a:pt x="12737" y="7891"/>
                        <a:pt x="12698" y="7672"/>
                        <a:pt x="12538" y="7559"/>
                      </a:cubicBezTo>
                      <a:cubicBezTo>
                        <a:pt x="12476" y="7515"/>
                        <a:pt x="12404" y="7494"/>
                        <a:pt x="12333" y="7494"/>
                      </a:cubicBezTo>
                      <a:cubicBezTo>
                        <a:pt x="12223" y="7494"/>
                        <a:pt x="12116" y="7544"/>
                        <a:pt x="12046" y="7639"/>
                      </a:cubicBezTo>
                      <a:cubicBezTo>
                        <a:pt x="12015" y="7682"/>
                        <a:pt x="9872" y="10642"/>
                        <a:pt x="6182" y="12385"/>
                      </a:cubicBezTo>
                      <a:cubicBezTo>
                        <a:pt x="5810" y="11965"/>
                        <a:pt x="5458" y="11474"/>
                        <a:pt x="5130" y="10894"/>
                      </a:cubicBezTo>
                      <a:cubicBezTo>
                        <a:pt x="4666" y="10077"/>
                        <a:pt x="4550" y="9376"/>
                        <a:pt x="4776" y="8751"/>
                      </a:cubicBezTo>
                      <a:cubicBezTo>
                        <a:pt x="5322" y="7241"/>
                        <a:pt x="7814" y="6300"/>
                        <a:pt x="10224" y="5391"/>
                      </a:cubicBezTo>
                      <a:cubicBezTo>
                        <a:pt x="11203" y="5022"/>
                        <a:pt x="12215" y="4639"/>
                        <a:pt x="13078" y="4222"/>
                      </a:cubicBezTo>
                      <a:cubicBezTo>
                        <a:pt x="14209" y="3675"/>
                        <a:pt x="15214" y="2776"/>
                        <a:pt x="15854" y="2124"/>
                      </a:cubicBezTo>
                      <a:close/>
                      <a:moveTo>
                        <a:pt x="16726" y="1"/>
                      </a:moveTo>
                      <a:lnTo>
                        <a:pt x="16020" y="882"/>
                      </a:lnTo>
                      <a:cubicBezTo>
                        <a:pt x="16004" y="899"/>
                        <a:pt x="14512" y="2737"/>
                        <a:pt x="12767" y="3580"/>
                      </a:cubicBezTo>
                      <a:cubicBezTo>
                        <a:pt x="11933" y="3983"/>
                        <a:pt x="10981" y="4343"/>
                        <a:pt x="9972" y="4723"/>
                      </a:cubicBezTo>
                      <a:cubicBezTo>
                        <a:pt x="7411" y="5690"/>
                        <a:pt x="4763" y="6689"/>
                        <a:pt x="4105" y="8508"/>
                      </a:cubicBezTo>
                      <a:cubicBezTo>
                        <a:pt x="3808" y="9328"/>
                        <a:pt x="3945" y="10249"/>
                        <a:pt x="4509" y="11245"/>
                      </a:cubicBezTo>
                      <a:cubicBezTo>
                        <a:pt x="4794" y="11753"/>
                        <a:pt x="5124" y="12235"/>
                        <a:pt x="5497" y="12683"/>
                      </a:cubicBezTo>
                      <a:cubicBezTo>
                        <a:pt x="4110" y="13249"/>
                        <a:pt x="2533" y="13628"/>
                        <a:pt x="785" y="13628"/>
                      </a:cubicBezTo>
                      <a:cubicBezTo>
                        <a:pt x="652" y="13628"/>
                        <a:pt x="518" y="13626"/>
                        <a:pt x="383" y="13621"/>
                      </a:cubicBezTo>
                      <a:cubicBezTo>
                        <a:pt x="380" y="13621"/>
                        <a:pt x="378" y="13621"/>
                        <a:pt x="375" y="13621"/>
                      </a:cubicBezTo>
                      <a:cubicBezTo>
                        <a:pt x="193" y="13621"/>
                        <a:pt x="38" y="13759"/>
                        <a:pt x="19" y="13942"/>
                      </a:cubicBezTo>
                      <a:cubicBezTo>
                        <a:pt x="0" y="14128"/>
                        <a:pt x="127" y="14296"/>
                        <a:pt x="311" y="14329"/>
                      </a:cubicBezTo>
                      <a:cubicBezTo>
                        <a:pt x="329" y="14332"/>
                        <a:pt x="344" y="14334"/>
                        <a:pt x="360" y="14335"/>
                      </a:cubicBezTo>
                      <a:cubicBezTo>
                        <a:pt x="501" y="14340"/>
                        <a:pt x="640" y="14342"/>
                        <a:pt x="778" y="14342"/>
                      </a:cubicBezTo>
                      <a:cubicBezTo>
                        <a:pt x="2734" y="14342"/>
                        <a:pt x="4489" y="13894"/>
                        <a:pt x="6012" y="13238"/>
                      </a:cubicBezTo>
                      <a:cubicBezTo>
                        <a:pt x="6950" y="14151"/>
                        <a:pt x="7899" y="14547"/>
                        <a:pt x="8709" y="14686"/>
                      </a:cubicBezTo>
                      <a:cubicBezTo>
                        <a:pt x="8915" y="14722"/>
                        <a:pt x="9123" y="14742"/>
                        <a:pt x="9332" y="14748"/>
                      </a:cubicBezTo>
                      <a:cubicBezTo>
                        <a:pt x="9377" y="14750"/>
                        <a:pt x="9422" y="14750"/>
                        <a:pt x="9467" y="14750"/>
                      </a:cubicBezTo>
                      <a:cubicBezTo>
                        <a:pt x="11605" y="14750"/>
                        <a:pt x="13569" y="13260"/>
                        <a:pt x="14238" y="12227"/>
                      </a:cubicBezTo>
                      <a:cubicBezTo>
                        <a:pt x="16095" y="9360"/>
                        <a:pt x="16632" y="1462"/>
                        <a:pt x="16653" y="1126"/>
                      </a:cubicBezTo>
                      <a:lnTo>
                        <a:pt x="16726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Food Delivery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FF5D8"/>
      </a:lt2>
      <a:accent1>
        <a:srgbClr val="E6D375"/>
      </a:accent1>
      <a:accent2>
        <a:srgbClr val="FACB4A"/>
      </a:accent2>
      <a:accent3>
        <a:srgbClr val="FDBB16"/>
      </a:accent3>
      <a:accent4>
        <a:srgbClr val="D10003"/>
      </a:accent4>
      <a:accent5>
        <a:srgbClr val="0D9BA3"/>
      </a:accent5>
      <a:accent6>
        <a:srgbClr val="02868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DDBB992FE20145A979B9DD815877F2" ma:contentTypeVersion="9" ma:contentTypeDescription="Create a new document." ma:contentTypeScope="" ma:versionID="c6a6d554451632c1a3f9e086db0fa502">
  <xsd:schema xmlns:xsd="http://www.w3.org/2001/XMLSchema" xmlns:xs="http://www.w3.org/2001/XMLSchema" xmlns:p="http://schemas.microsoft.com/office/2006/metadata/properties" xmlns:ns2="142329c2-2d57-4374-b290-6bc83f450dc7" targetNamespace="http://schemas.microsoft.com/office/2006/metadata/properties" ma:root="true" ma:fieldsID="9959849f4cb4065e5a7d020dc1c7b85d" ns2:_="">
    <xsd:import namespace="142329c2-2d57-4374-b290-6bc83f450d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2329c2-2d57-4374-b290-6bc83f450dc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4" nillable="true" ma:displayName="Location" ma:internalName="MediaServiceLocatio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5F48410-DC70-428E-BBEF-62FA30278D8E}"/>
</file>

<file path=customXml/itemProps2.xml><?xml version="1.0" encoding="utf-8"?>
<ds:datastoreItem xmlns:ds="http://schemas.openxmlformats.org/officeDocument/2006/customXml" ds:itemID="{EF66A45A-5168-4107-AEB1-786F99E86BBB}"/>
</file>

<file path=customXml/itemProps3.xml><?xml version="1.0" encoding="utf-8"?>
<ds:datastoreItem xmlns:ds="http://schemas.openxmlformats.org/officeDocument/2006/customXml" ds:itemID="{17177630-23E8-46AD-8ED4-028CD28F51B0}"/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0x010100D1DDBB992FE20145A979B9DD815877F2</vt:lpwstr>
  </property>
</Properties>
</file>